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200900" cy="10080625"/>
  <p:notesSz cx="10234613" cy="710406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00"/>
    <a:srgbClr val="FF00FF"/>
    <a:srgbClr val="00CC00"/>
    <a:srgbClr val="000000"/>
    <a:srgbClr val="006600"/>
    <a:srgbClr val="FFFFFF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7133" autoAdjust="0"/>
  </p:normalViewPr>
  <p:slideViewPr>
    <p:cSldViewPr>
      <p:cViewPr>
        <p:scale>
          <a:sx n="110" d="100"/>
          <a:sy n="110" d="100"/>
        </p:scale>
        <p:origin x="-1314" y="120"/>
      </p:cViewPr>
      <p:guideLst>
        <p:guide orient="horz" pos="3175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4434675" cy="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31" tIns="49217" rIns="98431" bIns="49217" numCol="1" anchor="t" anchorCtr="0" compatLnSpc="1">
            <a:prstTxWarp prst="textNoShape">
              <a:avLst/>
            </a:prstTxWarp>
          </a:bodyPr>
          <a:lstStyle>
            <a:lvl1pPr algn="l" defTabSz="984881">
              <a:defRPr sz="12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944" y="4"/>
            <a:ext cx="4434674" cy="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31" tIns="49217" rIns="98431" bIns="49217" numCol="1" anchor="t" anchorCtr="0" compatLnSpc="1">
            <a:prstTxWarp prst="textNoShape">
              <a:avLst/>
            </a:prstTxWarp>
          </a:bodyPr>
          <a:lstStyle>
            <a:lvl1pPr algn="r" defTabSz="984881">
              <a:defRPr sz="12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07847"/>
            <a:ext cx="4434675" cy="39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31" tIns="49217" rIns="98431" bIns="49217" numCol="1" anchor="b" anchorCtr="0" compatLnSpc="1">
            <a:prstTxWarp prst="textNoShape">
              <a:avLst/>
            </a:prstTxWarp>
          </a:bodyPr>
          <a:lstStyle>
            <a:lvl1pPr algn="l" defTabSz="984881">
              <a:defRPr sz="12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944" y="6707847"/>
            <a:ext cx="4434674" cy="39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31" tIns="49217" rIns="98431" bIns="49217" numCol="1" anchor="b" anchorCtr="0" compatLnSpc="1">
            <a:prstTxWarp prst="textNoShape">
              <a:avLst/>
            </a:prstTxWarp>
          </a:bodyPr>
          <a:lstStyle>
            <a:lvl1pPr algn="r" defTabSz="984881">
              <a:defRPr sz="12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B371AE42-D324-4051-B14E-296C985854D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293085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4434675" cy="3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2" rIns="94482" bIns="4724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5798321" y="4"/>
            <a:ext cx="4434675" cy="3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2" rIns="94482" bIns="472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73538" y="531813"/>
            <a:ext cx="1903412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137" y="3374391"/>
            <a:ext cx="8188340" cy="319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2" rIns="94482" bIns="47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คลิกเพื่อแก้ไขลักษณะของข้อความต้นแบบ</a:t>
            </a:r>
          </a:p>
          <a:p>
            <a:pPr lvl="1"/>
            <a:r>
              <a:rPr lang="en-US" noProof="0"/>
              <a:t>ระดับที่สอง</a:t>
            </a:r>
          </a:p>
          <a:p>
            <a:pPr lvl="2"/>
            <a:r>
              <a:rPr lang="en-US" noProof="0"/>
              <a:t>ระดับที่สาม</a:t>
            </a:r>
          </a:p>
          <a:p>
            <a:pPr lvl="3"/>
            <a:r>
              <a:rPr lang="en-US" noProof="0"/>
              <a:t>ระดับที่สี่</a:t>
            </a:r>
          </a:p>
          <a:p>
            <a:pPr lvl="4"/>
            <a:r>
              <a:rPr lang="en-US" noProof="0"/>
              <a:t>ระดับที่ห้า</a:t>
            </a:r>
          </a:p>
        </p:txBody>
      </p:sp>
      <p:sp>
        <p:nvSpPr>
          <p:cNvPr id="2867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8781"/>
            <a:ext cx="4434675" cy="3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2" rIns="94482" bIns="4724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8321" y="6748781"/>
            <a:ext cx="4434675" cy="3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2" tIns="47242" rIns="94482" bIns="472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fld id="{393C3503-B6D7-4F61-899B-CA0271E73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1001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61430" indent="-292858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71431" indent="-234286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40004" indent="-234286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108578" indent="-234286" eaLnBrk="0" hangingPunct="0"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77149" indent="-23428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3045722" indent="-23428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514294" indent="-23428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982868" indent="-23428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B13144ED-967C-4EED-B163-8DE2D4A6EEEA}" type="slidenum">
              <a:rPr lang="en-US" sz="1200">
                <a:latin typeface="Times New Roman" pitchFamily="18" charset="0"/>
                <a:cs typeface="Angsana New" pitchFamily="18" charset="-34"/>
              </a:rPr>
              <a:pPr eaLnBrk="1" hangingPunct="1"/>
              <a:t>1</a:t>
            </a:fld>
            <a:endParaRPr lang="en-US" sz="1200" dirty="0"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506"/>
          <p:cNvGrpSpPr>
            <a:grpSpLocks/>
          </p:cNvGrpSpPr>
          <p:nvPr/>
        </p:nvGrpSpPr>
        <p:grpSpPr bwMode="auto">
          <a:xfrm>
            <a:off x="0" y="0"/>
            <a:ext cx="6934200" cy="10080625"/>
            <a:chOff x="0" y="0"/>
            <a:chExt cx="5547" cy="4320"/>
          </a:xfrm>
        </p:grpSpPr>
        <p:grpSp>
          <p:nvGrpSpPr>
            <p:cNvPr id="5" name="Group 21507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21508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4531 w 596"/>
                  <a:gd name="T1" fmla="*/ 101421 h 666"/>
                  <a:gd name="T2" fmla="*/ 1622 w 596"/>
                  <a:gd name="T3" fmla="*/ 93408 h 666"/>
                  <a:gd name="T4" fmla="*/ 0 w 596"/>
                  <a:gd name="T5" fmla="*/ 79149 h 666"/>
                  <a:gd name="T6" fmla="*/ 1129 w 596"/>
                  <a:gd name="T7" fmla="*/ 60858 h 666"/>
                  <a:gd name="T8" fmla="*/ 7003 w 596"/>
                  <a:gd name="T9" fmla="*/ 41404 h 666"/>
                  <a:gd name="T10" fmla="*/ 19244 w 596"/>
                  <a:gd name="T11" fmla="*/ 22989 h 666"/>
                  <a:gd name="T12" fmla="*/ 39782 w 596"/>
                  <a:gd name="T13" fmla="*/ 8482 h 666"/>
                  <a:gd name="T14" fmla="*/ 69106 w 596"/>
                  <a:gd name="T15" fmla="*/ 497 h 666"/>
                  <a:gd name="T16" fmla="*/ 106398 w 596"/>
                  <a:gd name="T17" fmla="*/ 2471 h 666"/>
                  <a:gd name="T18" fmla="*/ 135552 w 596"/>
                  <a:gd name="T19" fmla="*/ 18690 h 666"/>
                  <a:gd name="T20" fmla="*/ 155086 w 596"/>
                  <a:gd name="T21" fmla="*/ 45261 h 666"/>
                  <a:gd name="T22" fmla="*/ 165504 w 596"/>
                  <a:gd name="T23" fmla="*/ 77766 h 666"/>
                  <a:gd name="T24" fmla="*/ 166600 w 596"/>
                  <a:gd name="T25" fmla="*/ 112097 h 666"/>
                  <a:gd name="T26" fmla="*/ 158486 w 596"/>
                  <a:gd name="T27" fmla="*/ 143900 h 666"/>
                  <a:gd name="T28" fmla="*/ 141929 w 596"/>
                  <a:gd name="T29" fmla="*/ 168476 h 666"/>
                  <a:gd name="T30" fmla="*/ 116803 w 596"/>
                  <a:gd name="T31" fmla="*/ 181645 h 666"/>
                  <a:gd name="T32" fmla="*/ 108906 w 596"/>
                  <a:gd name="T33" fmla="*/ 180483 h 666"/>
                  <a:gd name="T34" fmla="*/ 123417 w 596"/>
                  <a:gd name="T35" fmla="*/ 169098 h 666"/>
                  <a:gd name="T36" fmla="*/ 134926 w 596"/>
                  <a:gd name="T37" fmla="*/ 149075 h 666"/>
                  <a:gd name="T38" fmla="*/ 142434 w 596"/>
                  <a:gd name="T39" fmla="*/ 124336 h 666"/>
                  <a:gd name="T40" fmla="*/ 145556 w 596"/>
                  <a:gd name="T41" fmla="*/ 97341 h 666"/>
                  <a:gd name="T42" fmla="*/ 143935 w 596"/>
                  <a:gd name="T43" fmla="*/ 70674 h 666"/>
                  <a:gd name="T44" fmla="*/ 135823 w 596"/>
                  <a:gd name="T45" fmla="*/ 47678 h 666"/>
                  <a:gd name="T46" fmla="*/ 121164 w 596"/>
                  <a:gd name="T47" fmla="*/ 30694 h 666"/>
                  <a:gd name="T48" fmla="*/ 95533 w 596"/>
                  <a:gd name="T49" fmla="*/ 20489 h 666"/>
                  <a:gd name="T50" fmla="*/ 68842 w 596"/>
                  <a:gd name="T51" fmla="*/ 16705 h 666"/>
                  <a:gd name="T52" fmla="*/ 48693 w 596"/>
                  <a:gd name="T53" fmla="*/ 19399 h 666"/>
                  <a:gd name="T54" fmla="*/ 33911 w 596"/>
                  <a:gd name="T55" fmla="*/ 27658 h 666"/>
                  <a:gd name="T56" fmla="*/ 23495 w 596"/>
                  <a:gd name="T57" fmla="*/ 40782 h 666"/>
                  <a:gd name="T58" fmla="*/ 15886 w 596"/>
                  <a:gd name="T59" fmla="*/ 56379 h 666"/>
                  <a:gd name="T60" fmla="*/ 11129 w 596"/>
                  <a:gd name="T61" fmla="*/ 74451 h 666"/>
                  <a:gd name="T62" fmla="*/ 7888 w 596"/>
                  <a:gd name="T63" fmla="*/ 9292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0" name="Freeform 21509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7053 h 237"/>
                  <a:gd name="T4" fmla="*/ 878 w 257"/>
                  <a:gd name="T5" fmla="*/ 14160 h 237"/>
                  <a:gd name="T6" fmla="*/ 1555 w 257"/>
                  <a:gd name="T7" fmla="*/ 21224 h 237"/>
                  <a:gd name="T8" fmla="*/ 2873 w 257"/>
                  <a:gd name="T9" fmla="*/ 27845 h 237"/>
                  <a:gd name="T10" fmla="*/ 4828 w 257"/>
                  <a:gd name="T11" fmla="*/ 33764 h 237"/>
                  <a:gd name="T12" fmla="*/ 7183 w 257"/>
                  <a:gd name="T13" fmla="*/ 39964 h 237"/>
                  <a:gd name="T14" fmla="*/ 10109 w 257"/>
                  <a:gd name="T15" fmla="*/ 45686 h 237"/>
                  <a:gd name="T16" fmla="*/ 13600 w 257"/>
                  <a:gd name="T17" fmla="*/ 50474 h 237"/>
                  <a:gd name="T18" fmla="*/ 17910 w 257"/>
                  <a:gd name="T19" fmla="*/ 55034 h 237"/>
                  <a:gd name="T20" fmla="*/ 22953 w 257"/>
                  <a:gd name="T21" fmla="*/ 58943 h 237"/>
                  <a:gd name="T22" fmla="*/ 28363 w 257"/>
                  <a:gd name="T23" fmla="*/ 62116 h 237"/>
                  <a:gd name="T24" fmla="*/ 35018 w 257"/>
                  <a:gd name="T25" fmla="*/ 64636 h 237"/>
                  <a:gd name="T26" fmla="*/ 42225 w 257"/>
                  <a:gd name="T27" fmla="*/ 66276 h 237"/>
                  <a:gd name="T28" fmla="*/ 50297 w 257"/>
                  <a:gd name="T29" fmla="*/ 67182 h 237"/>
                  <a:gd name="T30" fmla="*/ 58797 w 257"/>
                  <a:gd name="T31" fmla="*/ 66910 h 237"/>
                  <a:gd name="T32" fmla="*/ 68689 w 257"/>
                  <a:gd name="T33" fmla="*/ 65770 h 237"/>
                  <a:gd name="T34" fmla="*/ 59873 w 257"/>
                  <a:gd name="T35" fmla="*/ 64354 h 237"/>
                  <a:gd name="T36" fmla="*/ 52074 w 257"/>
                  <a:gd name="T37" fmla="*/ 62387 h 237"/>
                  <a:gd name="T38" fmla="*/ 45473 w 257"/>
                  <a:gd name="T39" fmla="*/ 60072 h 237"/>
                  <a:gd name="T40" fmla="*/ 39570 w 257"/>
                  <a:gd name="T41" fmla="*/ 57810 h 237"/>
                  <a:gd name="T42" fmla="*/ 34164 w 257"/>
                  <a:gd name="T43" fmla="*/ 54662 h 237"/>
                  <a:gd name="T44" fmla="*/ 29954 w 257"/>
                  <a:gd name="T45" fmla="*/ 51615 h 237"/>
                  <a:gd name="T46" fmla="*/ 25971 w 257"/>
                  <a:gd name="T47" fmla="*/ 47924 h 237"/>
                  <a:gd name="T48" fmla="*/ 22460 w 257"/>
                  <a:gd name="T49" fmla="*/ 43874 h 237"/>
                  <a:gd name="T50" fmla="*/ 19227 w 257"/>
                  <a:gd name="T51" fmla="*/ 39964 h 237"/>
                  <a:gd name="T52" fmla="*/ 16355 w 257"/>
                  <a:gd name="T53" fmla="*/ 35404 h 237"/>
                  <a:gd name="T54" fmla="*/ 13960 w 257"/>
                  <a:gd name="T55" fmla="*/ 30366 h 237"/>
                  <a:gd name="T56" fmla="*/ 11527 w 257"/>
                  <a:gd name="T57" fmla="*/ 24899 h 237"/>
                  <a:gd name="T58" fmla="*/ 8772 w 257"/>
                  <a:gd name="T59" fmla="*/ 19582 h 237"/>
                  <a:gd name="T60" fmla="*/ 6121 w 257"/>
                  <a:gd name="T61" fmla="*/ 13282 h 237"/>
                  <a:gd name="T62" fmla="*/ 3233 w 257"/>
                  <a:gd name="T63" fmla="*/ 682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" name="Freeform 21510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1367 w 124"/>
                  <a:gd name="T1" fmla="*/ 0 h 110"/>
                  <a:gd name="T2" fmla="*/ 34433 w 124"/>
                  <a:gd name="T3" fmla="*/ 32825 h 110"/>
                  <a:gd name="T4" fmla="*/ 33320 w 124"/>
                  <a:gd name="T5" fmla="*/ 32558 h 110"/>
                  <a:gd name="T6" fmla="*/ 29706 w 124"/>
                  <a:gd name="T7" fmla="*/ 32035 h 110"/>
                  <a:gd name="T8" fmla="*/ 24747 w 124"/>
                  <a:gd name="T9" fmla="*/ 30795 h 110"/>
                  <a:gd name="T10" fmla="*/ 18928 w 124"/>
                  <a:gd name="T11" fmla="*/ 30145 h 110"/>
                  <a:gd name="T12" fmla="*/ 12574 w 124"/>
                  <a:gd name="T13" fmla="*/ 29593 h 110"/>
                  <a:gd name="T14" fmla="*/ 6947 w 124"/>
                  <a:gd name="T15" fmla="*/ 29905 h 110"/>
                  <a:gd name="T16" fmla="*/ 2520 w 124"/>
                  <a:gd name="T17" fmla="*/ 31087 h 110"/>
                  <a:gd name="T18" fmla="*/ 0 w 124"/>
                  <a:gd name="T19" fmla="*/ 33531 h 110"/>
                  <a:gd name="T20" fmla="*/ 1128 w 124"/>
                  <a:gd name="T21" fmla="*/ 29905 h 110"/>
                  <a:gd name="T22" fmla="*/ 2220 w 124"/>
                  <a:gd name="T23" fmla="*/ 27050 h 110"/>
                  <a:gd name="T24" fmla="*/ 4461 w 124"/>
                  <a:gd name="T25" fmla="*/ 25020 h 110"/>
                  <a:gd name="T26" fmla="*/ 6947 w 124"/>
                  <a:gd name="T27" fmla="*/ 23130 h 110"/>
                  <a:gd name="T28" fmla="*/ 9965 w 124"/>
                  <a:gd name="T29" fmla="*/ 21921 h 110"/>
                  <a:gd name="T30" fmla="*/ 13075 w 124"/>
                  <a:gd name="T31" fmla="*/ 21634 h 110"/>
                  <a:gd name="T32" fmla="*/ 16408 w 124"/>
                  <a:gd name="T33" fmla="*/ 21634 h 110"/>
                  <a:gd name="T34" fmla="*/ 20020 w 124"/>
                  <a:gd name="T35" fmla="*/ 22582 h 110"/>
                  <a:gd name="T36" fmla="*/ 20246 w 124"/>
                  <a:gd name="T37" fmla="*/ 21634 h 110"/>
                  <a:gd name="T38" fmla="*/ 19352 w 124"/>
                  <a:gd name="T39" fmla="*/ 17063 h 110"/>
                  <a:gd name="T40" fmla="*/ 18628 w 124"/>
                  <a:gd name="T41" fmla="*/ 11576 h 110"/>
                  <a:gd name="T42" fmla="*/ 18025 w 124"/>
                  <a:gd name="T43" fmla="*/ 9161 h 110"/>
                  <a:gd name="T44" fmla="*/ 17536 w 124"/>
                  <a:gd name="T45" fmla="*/ 9161 h 110"/>
                  <a:gd name="T46" fmla="*/ 16913 w 124"/>
                  <a:gd name="T47" fmla="*/ 8849 h 110"/>
                  <a:gd name="T48" fmla="*/ 16408 w 124"/>
                  <a:gd name="T49" fmla="*/ 7957 h 110"/>
                  <a:gd name="T50" fmla="*/ 15785 w 124"/>
                  <a:gd name="T51" fmla="*/ 7004 h 110"/>
                  <a:gd name="T52" fmla="*/ 15785 w 124"/>
                  <a:gd name="T53" fmla="*/ 5775 h 110"/>
                  <a:gd name="T54" fmla="*/ 16408 w 124"/>
                  <a:gd name="T55" fmla="*/ 4278 h 110"/>
                  <a:gd name="T56" fmla="*/ 18248 w 124"/>
                  <a:gd name="T57" fmla="*/ 2449 h 110"/>
                  <a:gd name="T58" fmla="*/ 2136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Freeform 21511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430 w 109"/>
                  <a:gd name="T3" fmla="*/ 218 h 156"/>
                  <a:gd name="T4" fmla="*/ 5154 w 109"/>
                  <a:gd name="T5" fmla="*/ 1297 h 156"/>
                  <a:gd name="T6" fmla="*/ 10722 w 109"/>
                  <a:gd name="T7" fmla="*/ 3256 h 156"/>
                  <a:gd name="T8" fmla="*/ 16739 w 109"/>
                  <a:gd name="T9" fmla="*/ 6417 h 156"/>
                  <a:gd name="T10" fmla="*/ 22542 w 109"/>
                  <a:gd name="T11" fmla="*/ 11874 h 156"/>
                  <a:gd name="T12" fmla="*/ 27867 w 109"/>
                  <a:gd name="T13" fmla="*/ 19118 h 156"/>
                  <a:gd name="T14" fmla="*/ 31090 w 109"/>
                  <a:gd name="T15" fmla="*/ 29088 h 156"/>
                  <a:gd name="T16" fmla="*/ 31601 w 109"/>
                  <a:gd name="T17" fmla="*/ 42031 h 156"/>
                  <a:gd name="T18" fmla="*/ 30398 w 109"/>
                  <a:gd name="T19" fmla="*/ 42031 h 156"/>
                  <a:gd name="T20" fmla="*/ 28741 w 109"/>
                  <a:gd name="T21" fmla="*/ 42031 h 156"/>
                  <a:gd name="T22" fmla="*/ 26959 w 109"/>
                  <a:gd name="T23" fmla="*/ 42031 h 156"/>
                  <a:gd name="T24" fmla="*/ 25291 w 109"/>
                  <a:gd name="T25" fmla="*/ 41547 h 156"/>
                  <a:gd name="T26" fmla="*/ 23462 w 109"/>
                  <a:gd name="T27" fmla="*/ 41171 h 156"/>
                  <a:gd name="T28" fmla="*/ 21396 w 109"/>
                  <a:gd name="T29" fmla="*/ 40468 h 156"/>
                  <a:gd name="T30" fmla="*/ 19088 w 109"/>
                  <a:gd name="T31" fmla="*/ 39093 h 156"/>
                  <a:gd name="T32" fmla="*/ 16739 w 109"/>
                  <a:gd name="T33" fmla="*/ 37409 h 156"/>
                  <a:gd name="T34" fmla="*/ 15318 w 109"/>
                  <a:gd name="T35" fmla="*/ 33933 h 156"/>
                  <a:gd name="T36" fmla="*/ 15318 w 109"/>
                  <a:gd name="T37" fmla="*/ 29889 h 156"/>
                  <a:gd name="T38" fmla="*/ 16237 w 109"/>
                  <a:gd name="T39" fmla="*/ 25932 h 156"/>
                  <a:gd name="T40" fmla="*/ 17148 w 109"/>
                  <a:gd name="T41" fmla="*/ 21572 h 156"/>
                  <a:gd name="T42" fmla="*/ 16237 w 109"/>
                  <a:gd name="T43" fmla="*/ 16718 h 156"/>
                  <a:gd name="T44" fmla="*/ 13934 w 109"/>
                  <a:gd name="T45" fmla="*/ 11658 h 156"/>
                  <a:gd name="T46" fmla="*/ 9002 w 109"/>
                  <a:gd name="T47" fmla="*/ 6139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3" name="Freeform 21512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8724 w 46"/>
                  <a:gd name="T1" fmla="*/ 0 h 94"/>
                  <a:gd name="T2" fmla="*/ 5681 w 46"/>
                  <a:gd name="T3" fmla="*/ 10170 h 94"/>
                  <a:gd name="T4" fmla="*/ 4277 w 46"/>
                  <a:gd name="T5" fmla="*/ 16693 h 94"/>
                  <a:gd name="T6" fmla="*/ 3144 w 46"/>
                  <a:gd name="T7" fmla="*/ 21238 h 94"/>
                  <a:gd name="T8" fmla="*/ 0 w 46"/>
                  <a:gd name="T9" fmla="*/ 25271 h 94"/>
                  <a:gd name="T10" fmla="*/ 3370 w 46"/>
                  <a:gd name="T11" fmla="*/ 23675 h 94"/>
                  <a:gd name="T12" fmla="*/ 6534 w 46"/>
                  <a:gd name="T13" fmla="*/ 21509 h 94"/>
                  <a:gd name="T14" fmla="*/ 9071 w 46"/>
                  <a:gd name="T15" fmla="*/ 18479 h 94"/>
                  <a:gd name="T16" fmla="*/ 11361 w 46"/>
                  <a:gd name="T17" fmla="*/ 15319 h 94"/>
                  <a:gd name="T18" fmla="*/ 12721 w 46"/>
                  <a:gd name="T19" fmla="*/ 11851 h 94"/>
                  <a:gd name="T20" fmla="*/ 13000 w 46"/>
                  <a:gd name="T21" fmla="*/ 8087 h 94"/>
                  <a:gd name="T22" fmla="*/ 11811 w 46"/>
                  <a:gd name="T23" fmla="*/ 3955 h 94"/>
                  <a:gd name="T24" fmla="*/ 8724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4" name="Freeform 21513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8 w 54"/>
                  <a:gd name="T3" fmla="*/ 284 h 40"/>
                  <a:gd name="T4" fmla="*/ 1560 w 54"/>
                  <a:gd name="T5" fmla="*/ 923 h 40"/>
                  <a:gd name="T6" fmla="*/ 3467 w 54"/>
                  <a:gd name="T7" fmla="*/ 2360 h 40"/>
                  <a:gd name="T8" fmla="*/ 5629 w 54"/>
                  <a:gd name="T9" fmla="*/ 3508 h 40"/>
                  <a:gd name="T10" fmla="*/ 7704 w 54"/>
                  <a:gd name="T11" fmla="*/ 4430 h 40"/>
                  <a:gd name="T12" fmla="*/ 10138 w 54"/>
                  <a:gd name="T13" fmla="*/ 4977 h 40"/>
                  <a:gd name="T14" fmla="*/ 12291 w 54"/>
                  <a:gd name="T15" fmla="*/ 5310 h 40"/>
                  <a:gd name="T16" fmla="*/ 14464 w 54"/>
                  <a:gd name="T17" fmla="*/ 4673 h 40"/>
                  <a:gd name="T18" fmla="*/ 14187 w 54"/>
                  <a:gd name="T19" fmla="*/ 7281 h 40"/>
                  <a:gd name="T20" fmla="*/ 13387 w 54"/>
                  <a:gd name="T21" fmla="*/ 9639 h 40"/>
                  <a:gd name="T22" fmla="*/ 11807 w 54"/>
                  <a:gd name="T23" fmla="*/ 11198 h 40"/>
                  <a:gd name="T24" fmla="*/ 9858 w 54"/>
                  <a:gd name="T25" fmla="*/ 11709 h 40"/>
                  <a:gd name="T26" fmla="*/ 7487 w 54"/>
                  <a:gd name="T27" fmla="*/ 11437 h 40"/>
                  <a:gd name="T28" fmla="*/ 5047 w 54"/>
                  <a:gd name="T29" fmla="*/ 9351 h 40"/>
                  <a:gd name="T30" fmla="*/ 2658 w 54"/>
                  <a:gd name="T31" fmla="*/ 582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5" name="Freeform 21514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539 w 149"/>
                  <a:gd name="T3" fmla="*/ 11333 h 704"/>
                  <a:gd name="T4" fmla="*/ 4159 w 149"/>
                  <a:gd name="T5" fmla="*/ 25697 h 704"/>
                  <a:gd name="T6" fmla="*/ 7289 w 149"/>
                  <a:gd name="T7" fmla="*/ 43909 h 704"/>
                  <a:gd name="T8" fmla="*/ 10757 w 149"/>
                  <a:gd name="T9" fmla="*/ 67602 h 704"/>
                  <a:gd name="T10" fmla="*/ 15089 w 149"/>
                  <a:gd name="T11" fmla="*/ 96943 h 704"/>
                  <a:gd name="T12" fmla="*/ 19131 w 149"/>
                  <a:gd name="T13" fmla="*/ 128421 h 704"/>
                  <a:gd name="T14" fmla="*/ 23029 w 149"/>
                  <a:gd name="T15" fmla="*/ 164571 h 704"/>
                  <a:gd name="T16" fmla="*/ 26061 w 149"/>
                  <a:gd name="T17" fmla="*/ 206502 h 704"/>
                  <a:gd name="T18" fmla="*/ 29255 w 149"/>
                  <a:gd name="T19" fmla="*/ 251058 h 704"/>
                  <a:gd name="T20" fmla="*/ 31374 w 149"/>
                  <a:gd name="T21" fmla="*/ 302416 h 704"/>
                  <a:gd name="T22" fmla="*/ 32462 w 149"/>
                  <a:gd name="T23" fmla="*/ 358684 h 704"/>
                  <a:gd name="T24" fmla="*/ 32938 w 149"/>
                  <a:gd name="T25" fmla="*/ 417503 h 704"/>
                  <a:gd name="T26" fmla="*/ 31374 w 149"/>
                  <a:gd name="T27" fmla="*/ 483222 h 704"/>
                  <a:gd name="T28" fmla="*/ 28464 w 149"/>
                  <a:gd name="T29" fmla="*/ 552801 h 704"/>
                  <a:gd name="T30" fmla="*/ 24083 w 149"/>
                  <a:gd name="T31" fmla="*/ 625971 h 704"/>
                  <a:gd name="T32" fmla="*/ 17468 w 149"/>
                  <a:gd name="T33" fmla="*/ 706608 h 704"/>
                  <a:gd name="T34" fmla="*/ 10124 w 149"/>
                  <a:gd name="T35" fmla="*/ 798000 h 704"/>
                  <a:gd name="T36" fmla="*/ 5528 w 149"/>
                  <a:gd name="T37" fmla="*/ 882580 h 704"/>
                  <a:gd name="T38" fmla="*/ 2620 w 149"/>
                  <a:gd name="T39" fmla="*/ 960661 h 704"/>
                  <a:gd name="T40" fmla="*/ 1539 w 149"/>
                  <a:gd name="T41" fmla="*/ 1035791 h 704"/>
                  <a:gd name="T42" fmla="*/ 1539 w 149"/>
                  <a:gd name="T43" fmla="*/ 1107216 h 704"/>
                  <a:gd name="T44" fmla="*/ 2139 w 149"/>
                  <a:gd name="T45" fmla="*/ 1173586 h 704"/>
                  <a:gd name="T46" fmla="*/ 3203 w 149"/>
                  <a:gd name="T47" fmla="*/ 1231832 h 704"/>
                  <a:gd name="T48" fmla="*/ 3683 w 149"/>
                  <a:gd name="T49" fmla="*/ 1288750 h 704"/>
                  <a:gd name="T50" fmla="*/ 10757 w 149"/>
                  <a:gd name="T51" fmla="*/ 1259400 h 704"/>
                  <a:gd name="T52" fmla="*/ 10124 w 149"/>
                  <a:gd name="T53" fmla="*/ 1244841 h 704"/>
                  <a:gd name="T54" fmla="*/ 9428 w 149"/>
                  <a:gd name="T55" fmla="*/ 1202909 h 704"/>
                  <a:gd name="T56" fmla="*/ 8638 w 149"/>
                  <a:gd name="T57" fmla="*/ 1138463 h 704"/>
                  <a:gd name="T58" fmla="*/ 9211 w 149"/>
                  <a:gd name="T59" fmla="*/ 1052702 h 704"/>
                  <a:gd name="T60" fmla="*/ 10757 w 149"/>
                  <a:gd name="T61" fmla="*/ 950182 h 704"/>
                  <a:gd name="T62" fmla="*/ 15089 w 149"/>
                  <a:gd name="T63" fmla="*/ 833123 h 704"/>
                  <a:gd name="T64" fmla="*/ 22422 w 149"/>
                  <a:gd name="T65" fmla="*/ 706608 h 704"/>
                  <a:gd name="T66" fmla="*/ 33733 w 149"/>
                  <a:gd name="T67" fmla="*/ 572715 h 704"/>
                  <a:gd name="T68" fmla="*/ 37416 w 149"/>
                  <a:gd name="T69" fmla="*/ 510790 h 704"/>
                  <a:gd name="T70" fmla="*/ 38958 w 149"/>
                  <a:gd name="T71" fmla="*/ 429957 h 704"/>
                  <a:gd name="T72" fmla="*/ 37678 w 149"/>
                  <a:gd name="T73" fmla="*/ 336667 h 704"/>
                  <a:gd name="T74" fmla="*/ 34209 w 149"/>
                  <a:gd name="T75" fmla="*/ 245275 h 704"/>
                  <a:gd name="T76" fmla="*/ 28464 w 149"/>
                  <a:gd name="T77" fmla="*/ 155785 h 704"/>
                  <a:gd name="T78" fmla="*/ 21098 w 149"/>
                  <a:gd name="T79" fmla="*/ 80708 h 704"/>
                  <a:gd name="T80" fmla="*/ 11448 w 149"/>
                  <a:gd name="T81" fmla="*/ 2569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21515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61188 w 128"/>
                <a:gd name="T1" fmla="*/ 0 h 217"/>
                <a:gd name="T2" fmla="*/ 68453 w 128"/>
                <a:gd name="T3" fmla="*/ 19365 h 217"/>
                <a:gd name="T4" fmla="*/ 74898 w 128"/>
                <a:gd name="T5" fmla="*/ 57917 h 217"/>
                <a:gd name="T6" fmla="*/ 80003 w 128"/>
                <a:gd name="T7" fmla="*/ 107462 h 217"/>
                <a:gd name="T8" fmla="*/ 83412 w 128"/>
                <a:gd name="T9" fmla="*/ 166829 h 217"/>
                <a:gd name="T10" fmla="*/ 82673 w 128"/>
                <a:gd name="T11" fmla="*/ 237636 h 217"/>
                <a:gd name="T12" fmla="*/ 75617 w 128"/>
                <a:gd name="T13" fmla="*/ 310590 h 217"/>
                <a:gd name="T14" fmla="*/ 61188 w 128"/>
                <a:gd name="T15" fmla="*/ 387157 h 217"/>
                <a:gd name="T16" fmla="*/ 38964 w 128"/>
                <a:gd name="T17" fmla="*/ 464439 h 217"/>
                <a:gd name="T18" fmla="*/ 32043 w 128"/>
                <a:gd name="T19" fmla="*/ 455798 h 217"/>
                <a:gd name="T20" fmla="*/ 24778 w 128"/>
                <a:gd name="T21" fmla="*/ 449404 h 217"/>
                <a:gd name="T22" fmla="*/ 17066 w 128"/>
                <a:gd name="T23" fmla="*/ 438598 h 217"/>
                <a:gd name="T24" fmla="*/ 10336 w 128"/>
                <a:gd name="T25" fmla="*/ 429958 h 217"/>
                <a:gd name="T26" fmla="*/ 5107 w 128"/>
                <a:gd name="T27" fmla="*/ 419493 h 217"/>
                <a:gd name="T28" fmla="*/ 1330 w 128"/>
                <a:gd name="T29" fmla="*/ 406522 h 217"/>
                <a:gd name="T30" fmla="*/ 0 w 128"/>
                <a:gd name="T31" fmla="*/ 391488 h 217"/>
                <a:gd name="T32" fmla="*/ 802 w 128"/>
                <a:gd name="T33" fmla="*/ 380682 h 217"/>
                <a:gd name="T34" fmla="*/ 8469 w 128"/>
                <a:gd name="T35" fmla="*/ 365644 h 217"/>
                <a:gd name="T36" fmla="*/ 18817 w 128"/>
                <a:gd name="T37" fmla="*/ 345071 h 217"/>
                <a:gd name="T38" fmla="*/ 29966 w 128"/>
                <a:gd name="T39" fmla="*/ 321396 h 217"/>
                <a:gd name="T40" fmla="*/ 41041 w 128"/>
                <a:gd name="T41" fmla="*/ 286912 h 217"/>
                <a:gd name="T42" fmla="*/ 51370 w 128"/>
                <a:gd name="T43" fmla="*/ 239774 h 217"/>
                <a:gd name="T44" fmla="*/ 59359 w 128"/>
                <a:gd name="T45" fmla="*/ 177554 h 217"/>
                <a:gd name="T46" fmla="*/ 63212 w 128"/>
                <a:gd name="T47" fmla="*/ 98821 h 217"/>
                <a:gd name="T48" fmla="*/ 6118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21516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21517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Freeform 21518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74219 w 117"/>
                <a:gd name="T1" fmla="*/ 0 h 132"/>
                <a:gd name="T2" fmla="*/ 0 w 117"/>
                <a:gd name="T3" fmla="*/ 165785 h 132"/>
                <a:gd name="T4" fmla="*/ 6865 w 117"/>
                <a:gd name="T5" fmla="*/ 171778 h 132"/>
                <a:gd name="T6" fmla="*/ 32187 w 117"/>
                <a:gd name="T7" fmla="*/ 192672 h 132"/>
                <a:gd name="T8" fmla="*/ 67469 w 117"/>
                <a:gd name="T9" fmla="*/ 239417 h 132"/>
                <a:gd name="T10" fmla="*/ 106778 w 117"/>
                <a:gd name="T11" fmla="*/ 311291 h 132"/>
                <a:gd name="T12" fmla="*/ 153448 w 117"/>
                <a:gd name="T13" fmla="*/ 411143 h 132"/>
                <a:gd name="T14" fmla="*/ 195027 w 117"/>
                <a:gd name="T15" fmla="*/ 530247 h 132"/>
                <a:gd name="T16" fmla="*/ 237092 w 117"/>
                <a:gd name="T17" fmla="*/ 682611 h 132"/>
                <a:gd name="T18" fmla="*/ 269252 w 117"/>
                <a:gd name="T19" fmla="*/ 875283 h 132"/>
                <a:gd name="T20" fmla="*/ 271524 w 117"/>
                <a:gd name="T21" fmla="*/ 795894 h 132"/>
                <a:gd name="T22" fmla="*/ 267010 w 117"/>
                <a:gd name="T23" fmla="*/ 709498 h 132"/>
                <a:gd name="T24" fmla="*/ 250750 w 117"/>
                <a:gd name="T25" fmla="*/ 596215 h 132"/>
                <a:gd name="T26" fmla="*/ 230200 w 117"/>
                <a:gd name="T27" fmla="*/ 490546 h 132"/>
                <a:gd name="T28" fmla="*/ 206406 w 117"/>
                <a:gd name="T29" fmla="*/ 384737 h 132"/>
                <a:gd name="T30" fmla="*/ 181012 w 117"/>
                <a:gd name="T31" fmla="*/ 297874 h 132"/>
                <a:gd name="T32" fmla="*/ 155718 w 117"/>
                <a:gd name="T33" fmla="*/ 239417 h 132"/>
                <a:gd name="T34" fmla="*/ 134169 w 117"/>
                <a:gd name="T35" fmla="*/ 211440 h 132"/>
                <a:gd name="T36" fmla="*/ 160232 w 117"/>
                <a:gd name="T37" fmla="*/ 192672 h 132"/>
                <a:gd name="T38" fmla="*/ 183366 w 117"/>
                <a:gd name="T39" fmla="*/ 184591 h 132"/>
                <a:gd name="T40" fmla="*/ 206406 w 117"/>
                <a:gd name="T41" fmla="*/ 171778 h 132"/>
                <a:gd name="T42" fmla="*/ 227955 w 117"/>
                <a:gd name="T43" fmla="*/ 165785 h 132"/>
                <a:gd name="T44" fmla="*/ 243967 w 117"/>
                <a:gd name="T45" fmla="*/ 158322 h 132"/>
                <a:gd name="T46" fmla="*/ 253077 w 117"/>
                <a:gd name="T47" fmla="*/ 145506 h 132"/>
                <a:gd name="T48" fmla="*/ 262468 w 117"/>
                <a:gd name="T49" fmla="*/ 139552 h 132"/>
                <a:gd name="T50" fmla="*/ 264741 w 117"/>
                <a:gd name="T51" fmla="*/ 139552 h 132"/>
                <a:gd name="T52" fmla="*/ 17421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21519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63423 w 29"/>
                <a:gd name="T1" fmla="*/ 0 h 77"/>
                <a:gd name="T2" fmla="*/ 50301 w 29"/>
                <a:gd name="T3" fmla="*/ 0 h 77"/>
                <a:gd name="T4" fmla="*/ 34992 w 29"/>
                <a:gd name="T5" fmla="*/ 28517 h 77"/>
                <a:gd name="T6" fmla="*/ 19683 w 29"/>
                <a:gd name="T7" fmla="*/ 65112 h 77"/>
                <a:gd name="T8" fmla="*/ 8748 w 29"/>
                <a:gd name="T9" fmla="*/ 138060 h 77"/>
                <a:gd name="T10" fmla="*/ 2187 w 29"/>
                <a:gd name="T11" fmla="*/ 217403 h 77"/>
                <a:gd name="T12" fmla="*/ 0 w 29"/>
                <a:gd name="T13" fmla="*/ 318929 h 77"/>
                <a:gd name="T14" fmla="*/ 6561 w 29"/>
                <a:gd name="T15" fmla="*/ 434817 h 77"/>
                <a:gd name="T16" fmla="*/ 24057 w 29"/>
                <a:gd name="T17" fmla="*/ 556202 h 77"/>
                <a:gd name="T18" fmla="*/ 32805 w 29"/>
                <a:gd name="T19" fmla="*/ 383991 h 77"/>
                <a:gd name="T20" fmla="*/ 41553 w 29"/>
                <a:gd name="T21" fmla="*/ 268104 h 77"/>
                <a:gd name="T22" fmla="*/ 50301 w 29"/>
                <a:gd name="T23" fmla="*/ 158561 h 77"/>
                <a:gd name="T24" fmla="*/ 6342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21520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2" name="Group 21521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215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7" name="Freeform 215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" name="Freeform 215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3" name="Group 21525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15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Freeform 215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" name="Freeform 215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4" name="Group 21529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15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" name="Freeform 215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" name="Freeform 215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5" name="Group 21533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215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8" name="Freeform 215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9" name="Freeform 215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6" name="Group 21537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2153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" name="Freeform 2153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Freeform 2154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7" name="Freeform 21541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21542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476 h 237"/>
                <a:gd name="T4" fmla="*/ 2753 w 257"/>
                <a:gd name="T5" fmla="*/ 30688 h 237"/>
                <a:gd name="T6" fmla="*/ 5469 w 257"/>
                <a:gd name="T7" fmla="*/ 46084 h 237"/>
                <a:gd name="T8" fmla="*/ 10069 w 257"/>
                <a:gd name="T9" fmla="*/ 60121 h 237"/>
                <a:gd name="T10" fmla="*/ 16612 w 257"/>
                <a:gd name="T11" fmla="*/ 73167 h 237"/>
                <a:gd name="T12" fmla="*/ 24948 w 257"/>
                <a:gd name="T13" fmla="*/ 86578 h 237"/>
                <a:gd name="T14" fmla="*/ 34996 w 257"/>
                <a:gd name="T15" fmla="*/ 98841 h 237"/>
                <a:gd name="T16" fmla="*/ 46790 w 257"/>
                <a:gd name="T17" fmla="*/ 109152 h 237"/>
                <a:gd name="T18" fmla="*/ 61677 w 257"/>
                <a:gd name="T19" fmla="*/ 119070 h 237"/>
                <a:gd name="T20" fmla="*/ 78887 w 257"/>
                <a:gd name="T21" fmla="*/ 127570 h 237"/>
                <a:gd name="T22" fmla="*/ 97325 w 257"/>
                <a:gd name="T23" fmla="*/ 134433 h 237"/>
                <a:gd name="T24" fmla="*/ 120047 w 257"/>
                <a:gd name="T25" fmla="*/ 139855 h 237"/>
                <a:gd name="T26" fmla="*/ 144992 w 257"/>
                <a:gd name="T27" fmla="*/ 143566 h 237"/>
                <a:gd name="T28" fmla="*/ 172455 w 257"/>
                <a:gd name="T29" fmla="*/ 145528 h 237"/>
                <a:gd name="T30" fmla="*/ 201833 w 257"/>
                <a:gd name="T31" fmla="*/ 144737 h 237"/>
                <a:gd name="T32" fmla="*/ 235809 w 257"/>
                <a:gd name="T33" fmla="*/ 142315 h 237"/>
                <a:gd name="T34" fmla="*/ 205630 w 257"/>
                <a:gd name="T35" fmla="*/ 139335 h 237"/>
                <a:gd name="T36" fmla="*/ 178963 w 257"/>
                <a:gd name="T37" fmla="*/ 134951 h 237"/>
                <a:gd name="T38" fmla="*/ 155750 w 257"/>
                <a:gd name="T39" fmla="*/ 130050 h 237"/>
                <a:gd name="T40" fmla="*/ 135726 w 257"/>
                <a:gd name="T41" fmla="*/ 125143 h 237"/>
                <a:gd name="T42" fmla="*/ 117344 w 257"/>
                <a:gd name="T43" fmla="*/ 118562 h 237"/>
                <a:gd name="T44" fmla="*/ 102794 w 257"/>
                <a:gd name="T45" fmla="*/ 111594 h 237"/>
                <a:gd name="T46" fmla="*/ 88991 w 257"/>
                <a:gd name="T47" fmla="*/ 103742 h 237"/>
                <a:gd name="T48" fmla="*/ 77215 w 257"/>
                <a:gd name="T49" fmla="*/ 95243 h 237"/>
                <a:gd name="T50" fmla="*/ 66107 w 257"/>
                <a:gd name="T51" fmla="*/ 86578 h 237"/>
                <a:gd name="T52" fmla="*/ 56059 w 257"/>
                <a:gd name="T53" fmla="*/ 76785 h 237"/>
                <a:gd name="T54" fmla="*/ 47816 w 257"/>
                <a:gd name="T55" fmla="*/ 65805 h 237"/>
                <a:gd name="T56" fmla="*/ 39448 w 257"/>
                <a:gd name="T57" fmla="*/ 53935 h 237"/>
                <a:gd name="T58" fmla="*/ 30179 w 257"/>
                <a:gd name="T59" fmla="*/ 42453 h 237"/>
                <a:gd name="T60" fmla="*/ 21156 w 257"/>
                <a:gd name="T61" fmla="*/ 28929 h 237"/>
                <a:gd name="T62" fmla="*/ 11087 w 257"/>
                <a:gd name="T63" fmla="*/ 1469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21543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2885 w 124"/>
                <a:gd name="T1" fmla="*/ 0 h 110"/>
                <a:gd name="T2" fmla="*/ 117222 w 124"/>
                <a:gd name="T3" fmla="*/ 71153 h 110"/>
                <a:gd name="T4" fmla="*/ 113320 w 124"/>
                <a:gd name="T5" fmla="*/ 70329 h 110"/>
                <a:gd name="T6" fmla="*/ 101180 w 124"/>
                <a:gd name="T7" fmla="*/ 69070 h 110"/>
                <a:gd name="T8" fmla="*/ 84217 w 124"/>
                <a:gd name="T9" fmla="*/ 66407 h 110"/>
                <a:gd name="T10" fmla="*/ 64350 w 124"/>
                <a:gd name="T11" fmla="*/ 65148 h 110"/>
                <a:gd name="T12" fmla="*/ 42581 w 124"/>
                <a:gd name="T13" fmla="*/ 63806 h 110"/>
                <a:gd name="T14" fmla="*/ 23768 w 124"/>
                <a:gd name="T15" fmla="*/ 64663 h 110"/>
                <a:gd name="T16" fmla="*/ 8521 w 124"/>
                <a:gd name="T17" fmla="*/ 67231 h 110"/>
                <a:gd name="T18" fmla="*/ 0 w 124"/>
                <a:gd name="T19" fmla="*/ 72495 h 110"/>
                <a:gd name="T20" fmla="*/ 3867 w 124"/>
                <a:gd name="T21" fmla="*/ 64663 h 110"/>
                <a:gd name="T22" fmla="*/ 7486 w 124"/>
                <a:gd name="T23" fmla="*/ 58658 h 110"/>
                <a:gd name="T24" fmla="*/ 15191 w 124"/>
                <a:gd name="T25" fmla="*/ 53932 h 110"/>
                <a:gd name="T26" fmla="*/ 23768 w 124"/>
                <a:gd name="T27" fmla="*/ 50005 h 110"/>
                <a:gd name="T28" fmla="*/ 34059 w 124"/>
                <a:gd name="T29" fmla="*/ 47444 h 110"/>
                <a:gd name="T30" fmla="*/ 44444 w 124"/>
                <a:gd name="T31" fmla="*/ 46588 h 110"/>
                <a:gd name="T32" fmla="*/ 55775 w 124"/>
                <a:gd name="T33" fmla="*/ 46588 h 110"/>
                <a:gd name="T34" fmla="*/ 68212 w 124"/>
                <a:gd name="T35" fmla="*/ 48746 h 110"/>
                <a:gd name="T36" fmla="*/ 68869 w 124"/>
                <a:gd name="T37" fmla="*/ 46588 h 110"/>
                <a:gd name="T38" fmla="*/ 66067 w 124"/>
                <a:gd name="T39" fmla="*/ 36999 h 110"/>
                <a:gd name="T40" fmla="*/ 63254 w 124"/>
                <a:gd name="T41" fmla="*/ 25050 h 110"/>
                <a:gd name="T42" fmla="*/ 61391 w 124"/>
                <a:gd name="T43" fmla="*/ 19786 h 110"/>
                <a:gd name="T44" fmla="*/ 59690 w 124"/>
                <a:gd name="T45" fmla="*/ 19786 h 110"/>
                <a:gd name="T46" fmla="*/ 57545 w 124"/>
                <a:gd name="T47" fmla="*/ 18970 h 110"/>
                <a:gd name="T48" fmla="*/ 55775 w 124"/>
                <a:gd name="T49" fmla="*/ 17226 h 110"/>
                <a:gd name="T50" fmla="*/ 54075 w 124"/>
                <a:gd name="T51" fmla="*/ 15176 h 110"/>
                <a:gd name="T52" fmla="*/ 54075 w 124"/>
                <a:gd name="T53" fmla="*/ 12480 h 110"/>
                <a:gd name="T54" fmla="*/ 55775 w 124"/>
                <a:gd name="T55" fmla="*/ 9058 h 110"/>
                <a:gd name="T56" fmla="*/ 62447 w 124"/>
                <a:gd name="T57" fmla="*/ 5262 h 110"/>
                <a:gd name="T58" fmla="*/ 7288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Freeform 21544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0357 w 46"/>
                <a:gd name="T1" fmla="*/ 0 h 94"/>
                <a:gd name="T2" fmla="*/ 19426 w 46"/>
                <a:gd name="T3" fmla="*/ 21823 h 94"/>
                <a:gd name="T4" fmla="*/ 14629 w 46"/>
                <a:gd name="T5" fmla="*/ 35746 h 94"/>
                <a:gd name="T6" fmla="*/ 10690 w 46"/>
                <a:gd name="T7" fmla="*/ 45490 h 94"/>
                <a:gd name="T8" fmla="*/ 0 w 46"/>
                <a:gd name="T9" fmla="*/ 54093 h 94"/>
                <a:gd name="T10" fmla="*/ 11755 w 46"/>
                <a:gd name="T11" fmla="*/ 50546 h 94"/>
                <a:gd name="T12" fmla="*/ 22694 w 46"/>
                <a:gd name="T13" fmla="*/ 45946 h 94"/>
                <a:gd name="T14" fmla="*/ 31432 w 46"/>
                <a:gd name="T15" fmla="*/ 39672 h 94"/>
                <a:gd name="T16" fmla="*/ 39117 w 46"/>
                <a:gd name="T17" fmla="*/ 32774 h 94"/>
                <a:gd name="T18" fmla="*/ 43858 w 46"/>
                <a:gd name="T19" fmla="*/ 25253 h 94"/>
                <a:gd name="T20" fmla="*/ 44986 w 46"/>
                <a:gd name="T21" fmla="*/ 17135 h 94"/>
                <a:gd name="T22" fmla="*/ 40898 w 46"/>
                <a:gd name="T23" fmla="*/ 8601 h 94"/>
                <a:gd name="T24" fmla="*/ 303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Freeform 21545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Freeform 21546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5378 w 149"/>
                <a:gd name="T3" fmla="*/ 24166 h 704"/>
                <a:gd name="T4" fmla="*/ 14185 w 149"/>
                <a:gd name="T5" fmla="*/ 55834 h 704"/>
                <a:gd name="T6" fmla="*/ 24886 w 149"/>
                <a:gd name="T7" fmla="*/ 94888 h 704"/>
                <a:gd name="T8" fmla="*/ 36385 w 149"/>
                <a:gd name="T9" fmla="*/ 146942 h 704"/>
                <a:gd name="T10" fmla="*/ 51599 w 149"/>
                <a:gd name="T11" fmla="*/ 210313 h 704"/>
                <a:gd name="T12" fmla="*/ 64990 w 149"/>
                <a:gd name="T13" fmla="*/ 278440 h 704"/>
                <a:gd name="T14" fmla="*/ 78112 w 149"/>
                <a:gd name="T15" fmla="*/ 357748 h 704"/>
                <a:gd name="T16" fmla="*/ 88865 w 149"/>
                <a:gd name="T17" fmla="*/ 448856 h 704"/>
                <a:gd name="T18" fmla="*/ 99310 w 149"/>
                <a:gd name="T19" fmla="*/ 544897 h 704"/>
                <a:gd name="T20" fmla="*/ 106719 w 149"/>
                <a:gd name="T21" fmla="*/ 655402 h 704"/>
                <a:gd name="T22" fmla="*/ 110058 w 149"/>
                <a:gd name="T23" fmla="*/ 778223 h 704"/>
                <a:gd name="T24" fmla="*/ 111839 w 149"/>
                <a:gd name="T25" fmla="*/ 905952 h 704"/>
                <a:gd name="T26" fmla="*/ 106719 w 149"/>
                <a:gd name="T27" fmla="*/ 1049235 h 704"/>
                <a:gd name="T28" fmla="*/ 96644 w 149"/>
                <a:gd name="T29" fmla="*/ 1200329 h 704"/>
                <a:gd name="T30" fmla="*/ 81842 w 149"/>
                <a:gd name="T31" fmla="*/ 1358085 h 704"/>
                <a:gd name="T32" fmla="*/ 59633 w 149"/>
                <a:gd name="T33" fmla="*/ 1533420 h 704"/>
                <a:gd name="T34" fmla="*/ 34700 w 149"/>
                <a:gd name="T35" fmla="*/ 1731459 h 704"/>
                <a:gd name="T36" fmla="*/ 18497 w 149"/>
                <a:gd name="T37" fmla="*/ 1915332 h 704"/>
                <a:gd name="T38" fmla="*/ 8807 w 149"/>
                <a:gd name="T39" fmla="*/ 2085394 h 704"/>
                <a:gd name="T40" fmla="*/ 5378 w 149"/>
                <a:gd name="T41" fmla="*/ 2248423 h 704"/>
                <a:gd name="T42" fmla="*/ 5378 w 149"/>
                <a:gd name="T43" fmla="*/ 2404042 h 704"/>
                <a:gd name="T44" fmla="*/ 7013 w 149"/>
                <a:gd name="T45" fmla="*/ 2546214 h 704"/>
                <a:gd name="T46" fmla="*/ 10756 w 149"/>
                <a:gd name="T47" fmla="*/ 2673851 h 704"/>
                <a:gd name="T48" fmla="*/ 12481 w 149"/>
                <a:gd name="T49" fmla="*/ 2796767 h 704"/>
                <a:gd name="T50" fmla="*/ 36385 w 149"/>
                <a:gd name="T51" fmla="*/ 2733410 h 704"/>
                <a:gd name="T52" fmla="*/ 34700 w 149"/>
                <a:gd name="T53" fmla="*/ 2701742 h 704"/>
                <a:gd name="T54" fmla="*/ 32036 w 149"/>
                <a:gd name="T55" fmla="*/ 2609477 h 704"/>
                <a:gd name="T56" fmla="*/ 29232 w 149"/>
                <a:gd name="T57" fmla="*/ 2471030 h 704"/>
                <a:gd name="T58" fmla="*/ 31029 w 149"/>
                <a:gd name="T59" fmla="*/ 2284893 h 704"/>
                <a:gd name="T60" fmla="*/ 36385 w 149"/>
                <a:gd name="T61" fmla="*/ 2062381 h 704"/>
                <a:gd name="T62" fmla="*/ 51599 w 149"/>
                <a:gd name="T63" fmla="*/ 1808107 h 704"/>
                <a:gd name="T64" fmla="*/ 76464 w 149"/>
                <a:gd name="T65" fmla="*/ 1533420 h 704"/>
                <a:gd name="T66" fmla="*/ 114516 w 149"/>
                <a:gd name="T67" fmla="*/ 1243856 h 704"/>
                <a:gd name="T68" fmla="*/ 126907 w 149"/>
                <a:gd name="T69" fmla="*/ 1109178 h 704"/>
                <a:gd name="T70" fmla="*/ 132375 w 149"/>
                <a:gd name="T71" fmla="*/ 933842 h 704"/>
                <a:gd name="T72" fmla="*/ 127915 w 149"/>
                <a:gd name="T73" fmla="*/ 730619 h 704"/>
                <a:gd name="T74" fmla="*/ 116534 w 149"/>
                <a:gd name="T75" fmla="*/ 532590 h 704"/>
                <a:gd name="T76" fmla="*/ 96644 w 149"/>
                <a:gd name="T77" fmla="*/ 337904 h 704"/>
                <a:gd name="T78" fmla="*/ 72025 w 149"/>
                <a:gd name="T79" fmla="*/ 174983 h 704"/>
                <a:gd name="T80" fmla="*/ 39063 w 149"/>
                <a:gd name="T81" fmla="*/ 5583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3" name="Freeform 21547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24655" name="Rectangle 21551"/>
          <p:cNvSpPr>
            <a:spLocks noGrp="1" noChangeArrowheads="1"/>
          </p:cNvSpPr>
          <p:nvPr>
            <p:ph type="ctrTitle"/>
          </p:nvPr>
        </p:nvSpPr>
        <p:spPr>
          <a:xfrm>
            <a:off x="1931988" y="877888"/>
            <a:ext cx="4878387" cy="5264150"/>
          </a:xfrm>
        </p:spPr>
        <p:txBody>
          <a:bodyPr/>
          <a:lstStyle>
            <a:lvl1pPr>
              <a:defRPr sz="5700" b="1"/>
            </a:lvl1pPr>
          </a:lstStyle>
          <a:p>
            <a:r>
              <a:rPr lang="en-US"/>
              <a:t>คลิกเพื่อแก้ไขลักษณะต้นแบบชื่อเรื่อง</a:t>
            </a:r>
          </a:p>
        </p:txBody>
      </p:sp>
      <p:sp>
        <p:nvSpPr>
          <p:cNvPr id="324656" name="Rectangle 21552"/>
          <p:cNvSpPr>
            <a:spLocks noGrp="1" noChangeArrowheads="1"/>
          </p:cNvSpPr>
          <p:nvPr>
            <p:ph type="subTitle" idx="1"/>
          </p:nvPr>
        </p:nvSpPr>
        <p:spPr>
          <a:xfrm>
            <a:off x="1960563" y="6291263"/>
            <a:ext cx="4840287" cy="2182812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คลิกเพื่อแก้ไขลักษณะต้นแบบหัวข้อย่อย</a:t>
            </a:r>
          </a:p>
        </p:txBody>
      </p:sp>
      <p:sp>
        <p:nvSpPr>
          <p:cNvPr id="46" name="Rectangle 21548"/>
          <p:cNvSpPr>
            <a:spLocks noGrp="1" noChangeArrowheads="1"/>
          </p:cNvSpPr>
          <p:nvPr>
            <p:ph type="dt" sz="half" idx="10"/>
          </p:nvPr>
        </p:nvSpPr>
        <p:spPr>
          <a:xfrm>
            <a:off x="360363" y="9183688"/>
            <a:ext cx="1679575" cy="671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2154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2155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A4AC-17DB-4180-BC8A-C9FF79FE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109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3856-F0DF-4D9C-8B17-FC3927C29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371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218113" y="153988"/>
            <a:ext cx="1622425" cy="87471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6075" y="153988"/>
            <a:ext cx="4719638" cy="8747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A35C-E37B-4157-A5D8-6F759CC14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065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8D26-0C6A-4B0F-9C54-A1771C323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9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8325" y="6477000"/>
            <a:ext cx="6121400" cy="20034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68325" y="4271963"/>
            <a:ext cx="6121400" cy="22050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C793E-F661-404E-995E-03E176E6A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95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60363" y="2352675"/>
            <a:ext cx="3163887" cy="6548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676650" y="2352675"/>
            <a:ext cx="3163888" cy="6548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DE65-C685-4F3F-86E3-1903CBD2C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16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0363" y="403225"/>
            <a:ext cx="6480175" cy="168116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60363" y="2255838"/>
            <a:ext cx="3181350" cy="941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60363" y="3197225"/>
            <a:ext cx="3181350" cy="580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657600" y="2255838"/>
            <a:ext cx="3182938" cy="941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657600" y="3197225"/>
            <a:ext cx="3182938" cy="580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78D9-2328-47C4-B04B-888814484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23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E25D-2116-485F-A19A-42D11788F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37795-F161-47E4-9A72-BC16BC8AD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42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0363" y="401638"/>
            <a:ext cx="2368550" cy="17081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14638" y="401638"/>
            <a:ext cx="4025900" cy="8602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60363" y="2109788"/>
            <a:ext cx="2368550" cy="6894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18C3E-CAA3-4325-B0F7-C27DCAA55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495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11288" y="7056438"/>
            <a:ext cx="4321175" cy="8334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411288" y="900113"/>
            <a:ext cx="4321175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411288" y="7889875"/>
            <a:ext cx="4321175" cy="1182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27EF-F251-4A3B-8E04-1B08C85BA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10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6350" y="0"/>
            <a:ext cx="2232025" cy="10079038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96 w 217"/>
                  <a:gd name="T1" fmla="*/ 2733 h 210"/>
                  <a:gd name="T2" fmla="*/ 476 w 217"/>
                  <a:gd name="T3" fmla="*/ 2584 h 210"/>
                  <a:gd name="T4" fmla="*/ 342 w 217"/>
                  <a:gd name="T5" fmla="*/ 2359 h 210"/>
                  <a:gd name="T6" fmla="*/ 198 w 217"/>
                  <a:gd name="T7" fmla="*/ 2063 h 210"/>
                  <a:gd name="T8" fmla="*/ 61 w 217"/>
                  <a:gd name="T9" fmla="*/ 1755 h 210"/>
                  <a:gd name="T10" fmla="*/ 0 w 217"/>
                  <a:gd name="T11" fmla="*/ 1420 h 210"/>
                  <a:gd name="T12" fmla="*/ 1 w 217"/>
                  <a:gd name="T13" fmla="*/ 1063 h 210"/>
                  <a:gd name="T14" fmla="*/ 117 w 217"/>
                  <a:gd name="T15" fmla="*/ 737 h 210"/>
                  <a:gd name="T16" fmla="*/ 352 w 217"/>
                  <a:gd name="T17" fmla="*/ 462 h 210"/>
                  <a:gd name="T18" fmla="*/ 588 w 217"/>
                  <a:gd name="T19" fmla="*/ 286 h 210"/>
                  <a:gd name="T20" fmla="*/ 780 w 217"/>
                  <a:gd name="T21" fmla="*/ 156 h 210"/>
                  <a:gd name="T22" fmla="*/ 936 w 217"/>
                  <a:gd name="T23" fmla="*/ 88 h 210"/>
                  <a:gd name="T24" fmla="*/ 1057 w 217"/>
                  <a:gd name="T25" fmla="*/ 61 h 210"/>
                  <a:gd name="T26" fmla="*/ 1144 w 217"/>
                  <a:gd name="T27" fmla="*/ 61 h 210"/>
                  <a:gd name="T28" fmla="*/ 1350 w 217"/>
                  <a:gd name="T29" fmla="*/ 0 h 210"/>
                  <a:gd name="T30" fmla="*/ 1918 w 217"/>
                  <a:gd name="T31" fmla="*/ 108 h 210"/>
                  <a:gd name="T32" fmla="*/ 2077 w 217"/>
                  <a:gd name="T33" fmla="*/ 156 h 210"/>
                  <a:gd name="T34" fmla="*/ 2233 w 217"/>
                  <a:gd name="T35" fmla="*/ 198 h 210"/>
                  <a:gd name="T36" fmla="*/ 2367 w 217"/>
                  <a:gd name="T37" fmla="*/ 244 h 210"/>
                  <a:gd name="T38" fmla="*/ 2468 w 217"/>
                  <a:gd name="T39" fmla="*/ 300 h 210"/>
                  <a:gd name="T40" fmla="*/ 2580 w 217"/>
                  <a:gd name="T41" fmla="*/ 352 h 210"/>
                  <a:gd name="T42" fmla="*/ 2667 w 217"/>
                  <a:gd name="T43" fmla="*/ 413 h 210"/>
                  <a:gd name="T44" fmla="*/ 2736 w 217"/>
                  <a:gd name="T45" fmla="*/ 493 h 210"/>
                  <a:gd name="T46" fmla="*/ 2817 w 217"/>
                  <a:gd name="T47" fmla="*/ 589 h 210"/>
                  <a:gd name="T48" fmla="*/ 2667 w 217"/>
                  <a:gd name="T49" fmla="*/ 527 h 210"/>
                  <a:gd name="T50" fmla="*/ 2524 w 217"/>
                  <a:gd name="T51" fmla="*/ 469 h 210"/>
                  <a:gd name="T52" fmla="*/ 2380 w 217"/>
                  <a:gd name="T53" fmla="*/ 433 h 210"/>
                  <a:gd name="T54" fmla="*/ 2233 w 217"/>
                  <a:gd name="T55" fmla="*/ 385 h 210"/>
                  <a:gd name="T56" fmla="*/ 2116 w 217"/>
                  <a:gd name="T57" fmla="*/ 352 h 210"/>
                  <a:gd name="T58" fmla="*/ 1993 w 217"/>
                  <a:gd name="T59" fmla="*/ 342 h 210"/>
                  <a:gd name="T60" fmla="*/ 1852 w 217"/>
                  <a:gd name="T61" fmla="*/ 320 h 210"/>
                  <a:gd name="T62" fmla="*/ 1735 w 217"/>
                  <a:gd name="T63" fmla="*/ 320 h 210"/>
                  <a:gd name="T64" fmla="*/ 1623 w 217"/>
                  <a:gd name="T65" fmla="*/ 320 h 210"/>
                  <a:gd name="T66" fmla="*/ 1506 w 217"/>
                  <a:gd name="T67" fmla="*/ 325 h 210"/>
                  <a:gd name="T68" fmla="*/ 1386 w 217"/>
                  <a:gd name="T69" fmla="*/ 352 h 210"/>
                  <a:gd name="T70" fmla="*/ 1284 w 217"/>
                  <a:gd name="T71" fmla="*/ 381 h 210"/>
                  <a:gd name="T72" fmla="*/ 1181 w 217"/>
                  <a:gd name="T73" fmla="*/ 433 h 210"/>
                  <a:gd name="T74" fmla="*/ 1059 w 217"/>
                  <a:gd name="T75" fmla="*/ 469 h 210"/>
                  <a:gd name="T76" fmla="*/ 961 w 217"/>
                  <a:gd name="T77" fmla="*/ 531 h 210"/>
                  <a:gd name="T78" fmla="*/ 860 w 217"/>
                  <a:gd name="T79" fmla="*/ 596 h 210"/>
                  <a:gd name="T80" fmla="*/ 676 w 217"/>
                  <a:gd name="T81" fmla="*/ 794 h 210"/>
                  <a:gd name="T82" fmla="*/ 550 w 217"/>
                  <a:gd name="T83" fmla="*/ 1039 h 210"/>
                  <a:gd name="T84" fmla="*/ 476 w 217"/>
                  <a:gd name="T85" fmla="*/ 1343 h 210"/>
                  <a:gd name="T86" fmla="*/ 450 w 217"/>
                  <a:gd name="T87" fmla="*/ 1642 h 210"/>
                  <a:gd name="T88" fmla="*/ 450 w 217"/>
                  <a:gd name="T89" fmla="*/ 1974 h 210"/>
                  <a:gd name="T90" fmla="*/ 493 w 217"/>
                  <a:gd name="T91" fmla="*/ 2261 h 210"/>
                  <a:gd name="T92" fmla="*/ 531 w 217"/>
                  <a:gd name="T93" fmla="*/ 2525 h 210"/>
                  <a:gd name="T94" fmla="*/ 596 w 217"/>
                  <a:gd name="T95" fmla="*/ 273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396 w 182"/>
                  <a:gd name="T1" fmla="*/ 0 h 213"/>
                  <a:gd name="T2" fmla="*/ 1434 w 182"/>
                  <a:gd name="T3" fmla="*/ 27 h 213"/>
                  <a:gd name="T4" fmla="*/ 1514 w 182"/>
                  <a:gd name="T5" fmla="*/ 108 h 213"/>
                  <a:gd name="T6" fmla="*/ 1628 w 182"/>
                  <a:gd name="T7" fmla="*/ 243 h 213"/>
                  <a:gd name="T8" fmla="*/ 1758 w 182"/>
                  <a:gd name="T9" fmla="*/ 440 h 213"/>
                  <a:gd name="T10" fmla="*/ 1858 w 182"/>
                  <a:gd name="T11" fmla="*/ 684 h 213"/>
                  <a:gd name="T12" fmla="*/ 1925 w 182"/>
                  <a:gd name="T13" fmla="*/ 1008 h 213"/>
                  <a:gd name="T14" fmla="*/ 1925 w 182"/>
                  <a:gd name="T15" fmla="*/ 1391 h 213"/>
                  <a:gd name="T16" fmla="*/ 1844 w 182"/>
                  <a:gd name="T17" fmla="*/ 1842 h 213"/>
                  <a:gd name="T18" fmla="*/ 1799 w 182"/>
                  <a:gd name="T19" fmla="*/ 1968 h 213"/>
                  <a:gd name="T20" fmla="*/ 1743 w 182"/>
                  <a:gd name="T21" fmla="*/ 2072 h 213"/>
                  <a:gd name="T22" fmla="*/ 1683 w 182"/>
                  <a:gd name="T23" fmla="*/ 2185 h 213"/>
                  <a:gd name="T24" fmla="*/ 1602 w 182"/>
                  <a:gd name="T25" fmla="*/ 2285 h 213"/>
                  <a:gd name="T26" fmla="*/ 1494 w 182"/>
                  <a:gd name="T27" fmla="*/ 2380 h 213"/>
                  <a:gd name="T28" fmla="*/ 1405 w 182"/>
                  <a:gd name="T29" fmla="*/ 2452 h 213"/>
                  <a:gd name="T30" fmla="*/ 1310 w 182"/>
                  <a:gd name="T31" fmla="*/ 2522 h 213"/>
                  <a:gd name="T32" fmla="*/ 1175 w 182"/>
                  <a:gd name="T33" fmla="*/ 2578 h 213"/>
                  <a:gd name="T34" fmla="*/ 1052 w 182"/>
                  <a:gd name="T35" fmla="*/ 2606 h 213"/>
                  <a:gd name="T36" fmla="*/ 929 w 182"/>
                  <a:gd name="T37" fmla="*/ 2639 h 213"/>
                  <a:gd name="T38" fmla="*/ 786 w 182"/>
                  <a:gd name="T39" fmla="*/ 2664 h 213"/>
                  <a:gd name="T40" fmla="*/ 632 w 182"/>
                  <a:gd name="T41" fmla="*/ 2664 h 213"/>
                  <a:gd name="T42" fmla="*/ 468 w 182"/>
                  <a:gd name="T43" fmla="*/ 2639 h 213"/>
                  <a:gd name="T44" fmla="*/ 321 w 182"/>
                  <a:gd name="T45" fmla="*/ 2606 h 213"/>
                  <a:gd name="T46" fmla="*/ 150 w 182"/>
                  <a:gd name="T47" fmla="*/ 2549 h 213"/>
                  <a:gd name="T48" fmla="*/ 0 w 182"/>
                  <a:gd name="T49" fmla="*/ 2481 h 213"/>
                  <a:gd name="T50" fmla="*/ 143 w 182"/>
                  <a:gd name="T51" fmla="*/ 2578 h 213"/>
                  <a:gd name="T52" fmla="*/ 284 w 182"/>
                  <a:gd name="T53" fmla="*/ 2639 h 213"/>
                  <a:gd name="T54" fmla="*/ 428 w 182"/>
                  <a:gd name="T55" fmla="*/ 2705 h 213"/>
                  <a:gd name="T56" fmla="*/ 548 w 182"/>
                  <a:gd name="T57" fmla="*/ 2752 h 213"/>
                  <a:gd name="T58" fmla="*/ 674 w 182"/>
                  <a:gd name="T59" fmla="*/ 2791 h 213"/>
                  <a:gd name="T60" fmla="*/ 812 w 182"/>
                  <a:gd name="T61" fmla="*/ 2807 h 213"/>
                  <a:gd name="T62" fmla="*/ 930 w 182"/>
                  <a:gd name="T63" fmla="*/ 2812 h 213"/>
                  <a:gd name="T64" fmla="*/ 1057 w 182"/>
                  <a:gd name="T65" fmla="*/ 2812 h 213"/>
                  <a:gd name="T66" fmla="*/ 1169 w 182"/>
                  <a:gd name="T67" fmla="*/ 2807 h 213"/>
                  <a:gd name="T68" fmla="*/ 1281 w 182"/>
                  <a:gd name="T69" fmla="*/ 2781 h 213"/>
                  <a:gd name="T70" fmla="*/ 1378 w 182"/>
                  <a:gd name="T71" fmla="*/ 2752 h 213"/>
                  <a:gd name="T72" fmla="*/ 1481 w 182"/>
                  <a:gd name="T73" fmla="*/ 2724 h 213"/>
                  <a:gd name="T74" fmla="*/ 1575 w 182"/>
                  <a:gd name="T75" fmla="*/ 2690 h 213"/>
                  <a:gd name="T76" fmla="*/ 1663 w 182"/>
                  <a:gd name="T77" fmla="*/ 2630 h 213"/>
                  <a:gd name="T78" fmla="*/ 1743 w 182"/>
                  <a:gd name="T79" fmla="*/ 2578 h 213"/>
                  <a:gd name="T80" fmla="*/ 1817 w 182"/>
                  <a:gd name="T81" fmla="*/ 2522 h 213"/>
                  <a:gd name="T82" fmla="*/ 2023 w 182"/>
                  <a:gd name="T83" fmla="*/ 2324 h 213"/>
                  <a:gd name="T84" fmla="*/ 2165 w 182"/>
                  <a:gd name="T85" fmla="*/ 2129 h 213"/>
                  <a:gd name="T86" fmla="*/ 2249 w 182"/>
                  <a:gd name="T87" fmla="*/ 1903 h 213"/>
                  <a:gd name="T88" fmla="*/ 2295 w 182"/>
                  <a:gd name="T89" fmla="*/ 1696 h 213"/>
                  <a:gd name="T90" fmla="*/ 2323 w 182"/>
                  <a:gd name="T91" fmla="*/ 1472 h 213"/>
                  <a:gd name="T92" fmla="*/ 2323 w 182"/>
                  <a:gd name="T93" fmla="*/ 1252 h 213"/>
                  <a:gd name="T94" fmla="*/ 2334 w 182"/>
                  <a:gd name="T95" fmla="*/ 1045 h 213"/>
                  <a:gd name="T96" fmla="*/ 2211 w 182"/>
                  <a:gd name="T97" fmla="*/ 610 h 213"/>
                  <a:gd name="T98" fmla="*/ 2002 w 182"/>
                  <a:gd name="T99" fmla="*/ 272 h 213"/>
                  <a:gd name="T100" fmla="*/ 1928 w 182"/>
                  <a:gd name="T101" fmla="*/ 243 h 213"/>
                  <a:gd name="T102" fmla="*/ 1886 w 182"/>
                  <a:gd name="T103" fmla="*/ 202 h 213"/>
                  <a:gd name="T104" fmla="*/ 1817 w 182"/>
                  <a:gd name="T105" fmla="*/ 169 h 213"/>
                  <a:gd name="T106" fmla="*/ 1769 w 182"/>
                  <a:gd name="T107" fmla="*/ 145 h 213"/>
                  <a:gd name="T108" fmla="*/ 1691 w 182"/>
                  <a:gd name="T109" fmla="*/ 117 h 213"/>
                  <a:gd name="T110" fmla="*/ 1614 w 182"/>
                  <a:gd name="T111" fmla="*/ 81 h 213"/>
                  <a:gd name="T112" fmla="*/ 1522 w 182"/>
                  <a:gd name="T113" fmla="*/ 39 h 213"/>
                  <a:gd name="T114" fmla="*/ 139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0 w 128"/>
                  <a:gd name="T1" fmla="*/ 0 h 217"/>
                  <a:gd name="T2" fmla="*/ 11 w 128"/>
                  <a:gd name="T3" fmla="*/ 1 h 217"/>
                  <a:gd name="T4" fmla="*/ 12 w 128"/>
                  <a:gd name="T5" fmla="*/ 3 h 217"/>
                  <a:gd name="T6" fmla="*/ 13 w 128"/>
                  <a:gd name="T7" fmla="*/ 5 h 217"/>
                  <a:gd name="T8" fmla="*/ 14 w 128"/>
                  <a:gd name="T9" fmla="*/ 8 h 217"/>
                  <a:gd name="T10" fmla="*/ 14 w 128"/>
                  <a:gd name="T11" fmla="*/ 12 h 217"/>
                  <a:gd name="T12" fmla="*/ 12 w 128"/>
                  <a:gd name="T13" fmla="*/ 14 h 217"/>
                  <a:gd name="T14" fmla="*/ 10 w 128"/>
                  <a:gd name="T15" fmla="*/ 18 h 217"/>
                  <a:gd name="T16" fmla="*/ 7 w 128"/>
                  <a:gd name="T17" fmla="*/ 22 h 217"/>
                  <a:gd name="T18" fmla="*/ 5 w 128"/>
                  <a:gd name="T19" fmla="*/ 21 h 217"/>
                  <a:gd name="T20" fmla="*/ 4 w 128"/>
                  <a:gd name="T21" fmla="*/ 21 h 217"/>
                  <a:gd name="T22" fmla="*/ 3 w 128"/>
                  <a:gd name="T23" fmla="*/ 21 h 217"/>
                  <a:gd name="T24" fmla="*/ 2 w 128"/>
                  <a:gd name="T25" fmla="*/ 20 h 217"/>
                  <a:gd name="T26" fmla="*/ 1 w 128"/>
                  <a:gd name="T27" fmla="*/ 19 h 217"/>
                  <a:gd name="T28" fmla="*/ 1 w 128"/>
                  <a:gd name="T29" fmla="*/ 19 h 217"/>
                  <a:gd name="T30" fmla="*/ 0 w 128"/>
                  <a:gd name="T31" fmla="*/ 18 h 217"/>
                  <a:gd name="T32" fmla="*/ 1 w 128"/>
                  <a:gd name="T33" fmla="*/ 17 h 217"/>
                  <a:gd name="T34" fmla="*/ 1 w 128"/>
                  <a:gd name="T35" fmla="*/ 17 h 217"/>
                  <a:gd name="T36" fmla="*/ 3 w 128"/>
                  <a:gd name="T37" fmla="*/ 16 h 217"/>
                  <a:gd name="T38" fmla="*/ 5 w 128"/>
                  <a:gd name="T39" fmla="*/ 15 h 217"/>
                  <a:gd name="T40" fmla="*/ 7 w 128"/>
                  <a:gd name="T41" fmla="*/ 14 h 217"/>
                  <a:gd name="T42" fmla="*/ 9 w 128"/>
                  <a:gd name="T43" fmla="*/ 12 h 217"/>
                  <a:gd name="T44" fmla="*/ 9 w 128"/>
                  <a:gd name="T45" fmla="*/ 9 h 217"/>
                  <a:gd name="T46" fmla="*/ 11 w 128"/>
                  <a:gd name="T47" fmla="*/ 4 h 217"/>
                  <a:gd name="T48" fmla="*/ 10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8 w 117"/>
                  <a:gd name="T1" fmla="*/ 0 h 132"/>
                  <a:gd name="T2" fmla="*/ 0 w 117"/>
                  <a:gd name="T3" fmla="*/ 2 h 132"/>
                  <a:gd name="T4" fmla="*/ 1 w 117"/>
                  <a:gd name="T5" fmla="*/ 2 h 132"/>
                  <a:gd name="T6" fmla="*/ 1 w 117"/>
                  <a:gd name="T7" fmla="*/ 3 h 132"/>
                  <a:gd name="T8" fmla="*/ 3 w 117"/>
                  <a:gd name="T9" fmla="*/ 3 h 132"/>
                  <a:gd name="T10" fmla="*/ 5 w 117"/>
                  <a:gd name="T11" fmla="*/ 4 h 132"/>
                  <a:gd name="T12" fmla="*/ 7 w 117"/>
                  <a:gd name="T13" fmla="*/ 6 h 132"/>
                  <a:gd name="T14" fmla="*/ 9 w 117"/>
                  <a:gd name="T15" fmla="*/ 6 h 132"/>
                  <a:gd name="T16" fmla="*/ 11 w 117"/>
                  <a:gd name="T17" fmla="*/ 9 h 132"/>
                  <a:gd name="T18" fmla="*/ 12 w 117"/>
                  <a:gd name="T19" fmla="*/ 11 h 132"/>
                  <a:gd name="T20" fmla="*/ 12 w 117"/>
                  <a:gd name="T21" fmla="*/ 11 h 132"/>
                  <a:gd name="T22" fmla="*/ 12 w 117"/>
                  <a:gd name="T23" fmla="*/ 9 h 132"/>
                  <a:gd name="T24" fmla="*/ 12 w 117"/>
                  <a:gd name="T25" fmla="*/ 8 h 132"/>
                  <a:gd name="T26" fmla="*/ 11 w 117"/>
                  <a:gd name="T27" fmla="*/ 6 h 132"/>
                  <a:gd name="T28" fmla="*/ 9 w 117"/>
                  <a:gd name="T29" fmla="*/ 5 h 132"/>
                  <a:gd name="T30" fmla="*/ 9 w 117"/>
                  <a:gd name="T31" fmla="*/ 4 h 132"/>
                  <a:gd name="T32" fmla="*/ 7 w 117"/>
                  <a:gd name="T33" fmla="*/ 3 h 132"/>
                  <a:gd name="T34" fmla="*/ 7 w 117"/>
                  <a:gd name="T35" fmla="*/ 3 h 132"/>
                  <a:gd name="T36" fmla="*/ 7 w 117"/>
                  <a:gd name="T37" fmla="*/ 3 h 132"/>
                  <a:gd name="T38" fmla="*/ 9 w 117"/>
                  <a:gd name="T39" fmla="*/ 3 h 132"/>
                  <a:gd name="T40" fmla="*/ 9 w 117"/>
                  <a:gd name="T41" fmla="*/ 2 h 132"/>
                  <a:gd name="T42" fmla="*/ 11 w 117"/>
                  <a:gd name="T43" fmla="*/ 2 h 132"/>
                  <a:gd name="T44" fmla="*/ 11 w 117"/>
                  <a:gd name="T45" fmla="*/ 2 h 132"/>
                  <a:gd name="T46" fmla="*/ 12 w 117"/>
                  <a:gd name="T47" fmla="*/ 2 h 132"/>
                  <a:gd name="T48" fmla="*/ 12 w 117"/>
                  <a:gd name="T49" fmla="*/ 2 h 132"/>
                  <a:gd name="T50" fmla="*/ 12 w 117"/>
                  <a:gd name="T51" fmla="*/ 2 h 132"/>
                  <a:gd name="T52" fmla="*/ 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3 w 29"/>
                  <a:gd name="T1" fmla="*/ 0 h 77"/>
                  <a:gd name="T2" fmla="*/ 3 w 29"/>
                  <a:gd name="T3" fmla="*/ 0 h 77"/>
                  <a:gd name="T4" fmla="*/ 2 w 29"/>
                  <a:gd name="T5" fmla="*/ 1 h 77"/>
                  <a:gd name="T6" fmla="*/ 1 w 29"/>
                  <a:gd name="T7" fmla="*/ 1 h 77"/>
                  <a:gd name="T8" fmla="*/ 1 w 29"/>
                  <a:gd name="T9" fmla="*/ 2 h 77"/>
                  <a:gd name="T10" fmla="*/ 1 w 29"/>
                  <a:gd name="T11" fmla="*/ 3 h 77"/>
                  <a:gd name="T12" fmla="*/ 0 w 29"/>
                  <a:gd name="T13" fmla="*/ 4 h 77"/>
                  <a:gd name="T14" fmla="*/ 1 w 29"/>
                  <a:gd name="T15" fmla="*/ 6 h 77"/>
                  <a:gd name="T16" fmla="*/ 1 w 29"/>
                  <a:gd name="T17" fmla="*/ 7 h 77"/>
                  <a:gd name="T18" fmla="*/ 1 w 29"/>
                  <a:gd name="T19" fmla="*/ 5 h 77"/>
                  <a:gd name="T20" fmla="*/ 2 w 29"/>
                  <a:gd name="T21" fmla="*/ 4 h 77"/>
                  <a:gd name="T22" fmla="*/ 3 w 29"/>
                  <a:gd name="T23" fmla="*/ 2 h 77"/>
                  <a:gd name="T24" fmla="*/ 3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3 h 564"/>
                    <a:gd name="T2" fmla="*/ 1 w 207"/>
                    <a:gd name="T3" fmla="*/ 6 h 564"/>
                    <a:gd name="T4" fmla="*/ 1 w 207"/>
                    <a:gd name="T5" fmla="*/ 8 h 564"/>
                    <a:gd name="T6" fmla="*/ 0 w 207"/>
                    <a:gd name="T7" fmla="*/ 9 h 564"/>
                    <a:gd name="T8" fmla="*/ 0 w 207"/>
                    <a:gd name="T9" fmla="*/ 12 h 564"/>
                    <a:gd name="T10" fmla="*/ 1 w 207"/>
                    <a:gd name="T11" fmla="*/ 13 h 564"/>
                    <a:gd name="T12" fmla="*/ 1 w 207"/>
                    <a:gd name="T13" fmla="*/ 16 h 564"/>
                    <a:gd name="T14" fmla="*/ 1 w 207"/>
                    <a:gd name="T15" fmla="*/ 19 h 564"/>
                    <a:gd name="T16" fmla="*/ 2 w 207"/>
                    <a:gd name="T17" fmla="*/ 22 h 564"/>
                    <a:gd name="T18" fmla="*/ 3 w 207"/>
                    <a:gd name="T19" fmla="*/ 25 h 564"/>
                    <a:gd name="T20" fmla="*/ 5 w 207"/>
                    <a:gd name="T21" fmla="*/ 27 h 564"/>
                    <a:gd name="T22" fmla="*/ 6 w 207"/>
                    <a:gd name="T23" fmla="*/ 30 h 564"/>
                    <a:gd name="T24" fmla="*/ 8 w 207"/>
                    <a:gd name="T25" fmla="*/ 34 h 564"/>
                    <a:gd name="T26" fmla="*/ 10 w 207"/>
                    <a:gd name="T27" fmla="*/ 37 h 564"/>
                    <a:gd name="T28" fmla="*/ 12 w 207"/>
                    <a:gd name="T29" fmla="*/ 39 h 564"/>
                    <a:gd name="T30" fmla="*/ 13 w 207"/>
                    <a:gd name="T31" fmla="*/ 41 h 564"/>
                    <a:gd name="T32" fmla="*/ 15 w 207"/>
                    <a:gd name="T33" fmla="*/ 43 h 564"/>
                    <a:gd name="T34" fmla="*/ 12 w 207"/>
                    <a:gd name="T35" fmla="*/ 38 h 564"/>
                    <a:gd name="T36" fmla="*/ 10 w 207"/>
                    <a:gd name="T37" fmla="*/ 34 h 564"/>
                    <a:gd name="T38" fmla="*/ 8 w 207"/>
                    <a:gd name="T39" fmla="*/ 30 h 564"/>
                    <a:gd name="T40" fmla="*/ 6 w 207"/>
                    <a:gd name="T41" fmla="*/ 28 h 564"/>
                    <a:gd name="T42" fmla="*/ 6 w 207"/>
                    <a:gd name="T43" fmla="*/ 26 h 564"/>
                    <a:gd name="T44" fmla="*/ 5 w 207"/>
                    <a:gd name="T45" fmla="*/ 24 h 564"/>
                    <a:gd name="T46" fmla="*/ 5 w 207"/>
                    <a:gd name="T47" fmla="*/ 21 h 564"/>
                    <a:gd name="T48" fmla="*/ 4 w 207"/>
                    <a:gd name="T49" fmla="*/ 19 h 564"/>
                    <a:gd name="T50" fmla="*/ 3 w 207"/>
                    <a:gd name="T51" fmla="*/ 16 h 564"/>
                    <a:gd name="T52" fmla="*/ 3 w 207"/>
                    <a:gd name="T53" fmla="*/ 10 h 564"/>
                    <a:gd name="T54" fmla="*/ 3 w 207"/>
                    <a:gd name="T55" fmla="*/ 6 h 564"/>
                    <a:gd name="T56" fmla="*/ 4 w 207"/>
                    <a:gd name="T57" fmla="*/ 0 h 564"/>
                    <a:gd name="T58" fmla="*/ 1 w 207"/>
                    <a:gd name="T59" fmla="*/ 3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4 h 232"/>
                    <a:gd name="T4" fmla="*/ 2 w 47"/>
                    <a:gd name="T5" fmla="*/ 8 h 232"/>
                    <a:gd name="T6" fmla="*/ 2 w 47"/>
                    <a:gd name="T7" fmla="*/ 12 h 232"/>
                    <a:gd name="T8" fmla="*/ 1 w 47"/>
                    <a:gd name="T9" fmla="*/ 17 h 232"/>
                    <a:gd name="T10" fmla="*/ 4 w 47"/>
                    <a:gd name="T11" fmla="*/ 16 h 232"/>
                    <a:gd name="T12" fmla="*/ 4 w 47"/>
                    <a:gd name="T13" fmla="*/ 13 h 232"/>
                    <a:gd name="T14" fmla="*/ 4 w 47"/>
                    <a:gd name="T15" fmla="*/ 10 h 232"/>
                    <a:gd name="T16" fmla="*/ 4 w 47"/>
                    <a:gd name="T17" fmla="*/ 8 h 232"/>
                    <a:gd name="T18" fmla="*/ 4 w 47"/>
                    <a:gd name="T19" fmla="*/ 6 h 232"/>
                    <a:gd name="T20" fmla="*/ 3 w 47"/>
                    <a:gd name="T21" fmla="*/ 4 h 232"/>
                    <a:gd name="T22" fmla="*/ 3 w 47"/>
                    <a:gd name="T23" fmla="*/ 3 h 232"/>
                    <a:gd name="T24" fmla="*/ 2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6 w 87"/>
                    <a:gd name="T1" fmla="*/ 1 h 40"/>
                    <a:gd name="T2" fmla="*/ 6 w 87"/>
                    <a:gd name="T3" fmla="*/ 1 h 40"/>
                    <a:gd name="T4" fmla="*/ 5 w 87"/>
                    <a:gd name="T5" fmla="*/ 1 h 40"/>
                    <a:gd name="T6" fmla="*/ 4 w 87"/>
                    <a:gd name="T7" fmla="*/ 1 h 40"/>
                    <a:gd name="T8" fmla="*/ 3 w 87"/>
                    <a:gd name="T9" fmla="*/ 1 h 40"/>
                    <a:gd name="T10" fmla="*/ 3 w 87"/>
                    <a:gd name="T11" fmla="*/ 1 h 40"/>
                    <a:gd name="T12" fmla="*/ 2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3 w 87"/>
                    <a:gd name="T25" fmla="*/ 1 h 40"/>
                    <a:gd name="T26" fmla="*/ 3 w 87"/>
                    <a:gd name="T27" fmla="*/ 1 h 40"/>
                    <a:gd name="T28" fmla="*/ 4 w 87"/>
                    <a:gd name="T29" fmla="*/ 1 h 40"/>
                    <a:gd name="T30" fmla="*/ 5 w 87"/>
                    <a:gd name="T31" fmla="*/ 2 h 40"/>
                    <a:gd name="T32" fmla="*/ 6 w 87"/>
                    <a:gd name="T33" fmla="*/ 2 h 40"/>
                    <a:gd name="T34" fmla="*/ 6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2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2 w 145"/>
                  <a:gd name="T3" fmla="*/ 0 h 49"/>
                  <a:gd name="T4" fmla="*/ 2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8 w 109"/>
                <a:gd name="T3" fmla="*/ 1 h 156"/>
                <a:gd name="T4" fmla="*/ 70 w 109"/>
                <a:gd name="T5" fmla="*/ 5 h 156"/>
                <a:gd name="T6" fmla="*/ 140 w 109"/>
                <a:gd name="T7" fmla="*/ 19 h 156"/>
                <a:gd name="T8" fmla="*/ 222 w 109"/>
                <a:gd name="T9" fmla="*/ 39 h 156"/>
                <a:gd name="T10" fmla="*/ 297 w 109"/>
                <a:gd name="T11" fmla="*/ 71 h 156"/>
                <a:gd name="T12" fmla="*/ 366 w 109"/>
                <a:gd name="T13" fmla="*/ 115 h 156"/>
                <a:gd name="T14" fmla="*/ 409 w 109"/>
                <a:gd name="T15" fmla="*/ 174 h 156"/>
                <a:gd name="T16" fmla="*/ 418 w 109"/>
                <a:gd name="T17" fmla="*/ 254 h 156"/>
                <a:gd name="T18" fmla="*/ 398 w 109"/>
                <a:gd name="T19" fmla="*/ 254 h 156"/>
                <a:gd name="T20" fmla="*/ 378 w 109"/>
                <a:gd name="T21" fmla="*/ 254 h 156"/>
                <a:gd name="T22" fmla="*/ 356 w 109"/>
                <a:gd name="T23" fmla="*/ 254 h 156"/>
                <a:gd name="T24" fmla="*/ 329 w 109"/>
                <a:gd name="T25" fmla="*/ 247 h 156"/>
                <a:gd name="T26" fmla="*/ 310 w 109"/>
                <a:gd name="T27" fmla="*/ 246 h 156"/>
                <a:gd name="T28" fmla="*/ 285 w 109"/>
                <a:gd name="T29" fmla="*/ 242 h 156"/>
                <a:gd name="T30" fmla="*/ 252 w 109"/>
                <a:gd name="T31" fmla="*/ 233 h 156"/>
                <a:gd name="T32" fmla="*/ 222 w 109"/>
                <a:gd name="T33" fmla="*/ 225 h 156"/>
                <a:gd name="T34" fmla="*/ 202 w 109"/>
                <a:gd name="T35" fmla="*/ 204 h 156"/>
                <a:gd name="T36" fmla="*/ 202 w 109"/>
                <a:gd name="T37" fmla="*/ 179 h 156"/>
                <a:gd name="T38" fmla="*/ 213 w 109"/>
                <a:gd name="T39" fmla="*/ 155 h 156"/>
                <a:gd name="T40" fmla="*/ 224 w 109"/>
                <a:gd name="T41" fmla="*/ 128 h 156"/>
                <a:gd name="T42" fmla="*/ 213 w 109"/>
                <a:gd name="T43" fmla="*/ 100 h 156"/>
                <a:gd name="T44" fmla="*/ 183 w 109"/>
                <a:gd name="T45" fmla="*/ 69 h 156"/>
                <a:gd name="T46" fmla="*/ 120 w 109"/>
                <a:gd name="T47" fmla="*/ 3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4 w 54"/>
                <a:gd name="T5" fmla="*/ 3 h 40"/>
                <a:gd name="T6" fmla="*/ 53 w 54"/>
                <a:gd name="T7" fmla="*/ 15 h 40"/>
                <a:gd name="T8" fmla="*/ 88 w 54"/>
                <a:gd name="T9" fmla="*/ 19 h 40"/>
                <a:gd name="T10" fmla="*/ 119 w 54"/>
                <a:gd name="T11" fmla="*/ 24 h 40"/>
                <a:gd name="T12" fmla="*/ 150 w 54"/>
                <a:gd name="T13" fmla="*/ 28 h 40"/>
                <a:gd name="T14" fmla="*/ 183 w 54"/>
                <a:gd name="T15" fmla="*/ 30 h 40"/>
                <a:gd name="T16" fmla="*/ 221 w 54"/>
                <a:gd name="T17" fmla="*/ 26 h 40"/>
                <a:gd name="T18" fmla="*/ 216 w 54"/>
                <a:gd name="T19" fmla="*/ 41 h 40"/>
                <a:gd name="T20" fmla="*/ 204 w 54"/>
                <a:gd name="T21" fmla="*/ 55 h 40"/>
                <a:gd name="T22" fmla="*/ 181 w 54"/>
                <a:gd name="T23" fmla="*/ 63 h 40"/>
                <a:gd name="T24" fmla="*/ 149 w 54"/>
                <a:gd name="T25" fmla="*/ 66 h 40"/>
                <a:gd name="T26" fmla="*/ 114 w 54"/>
                <a:gd name="T27" fmla="*/ 65 h 40"/>
                <a:gd name="T28" fmla="*/ 76 w 54"/>
                <a:gd name="T29" fmla="*/ 53 h 40"/>
                <a:gd name="T30" fmla="*/ 40 w 54"/>
                <a:gd name="T31" fmla="*/ 3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2 h 237"/>
                <a:gd name="T4" fmla="*/ 21 w 257"/>
                <a:gd name="T5" fmla="*/ 64 h 237"/>
                <a:gd name="T6" fmla="*/ 48 w 257"/>
                <a:gd name="T7" fmla="*/ 96 h 237"/>
                <a:gd name="T8" fmla="*/ 86 w 257"/>
                <a:gd name="T9" fmla="*/ 124 h 237"/>
                <a:gd name="T10" fmla="*/ 139 w 257"/>
                <a:gd name="T11" fmla="*/ 150 h 237"/>
                <a:gd name="T12" fmla="*/ 206 w 257"/>
                <a:gd name="T13" fmla="*/ 178 h 237"/>
                <a:gd name="T14" fmla="*/ 292 w 257"/>
                <a:gd name="T15" fmla="*/ 203 h 237"/>
                <a:gd name="T16" fmla="*/ 391 w 257"/>
                <a:gd name="T17" fmla="*/ 224 h 237"/>
                <a:gd name="T18" fmla="*/ 518 w 257"/>
                <a:gd name="T19" fmla="*/ 245 h 237"/>
                <a:gd name="T20" fmla="*/ 661 w 257"/>
                <a:gd name="T21" fmla="*/ 262 h 237"/>
                <a:gd name="T22" fmla="*/ 815 w 257"/>
                <a:gd name="T23" fmla="*/ 276 h 237"/>
                <a:gd name="T24" fmla="*/ 1005 w 257"/>
                <a:gd name="T25" fmla="*/ 288 h 237"/>
                <a:gd name="T26" fmla="*/ 1211 w 257"/>
                <a:gd name="T27" fmla="*/ 295 h 237"/>
                <a:gd name="T28" fmla="*/ 1448 w 257"/>
                <a:gd name="T29" fmla="*/ 299 h 237"/>
                <a:gd name="T30" fmla="*/ 1692 w 257"/>
                <a:gd name="T31" fmla="*/ 298 h 237"/>
                <a:gd name="T32" fmla="*/ 1978 w 257"/>
                <a:gd name="T33" fmla="*/ 293 h 237"/>
                <a:gd name="T34" fmla="*/ 1727 w 257"/>
                <a:gd name="T35" fmla="*/ 286 h 237"/>
                <a:gd name="T36" fmla="*/ 1499 w 257"/>
                <a:gd name="T37" fmla="*/ 277 h 237"/>
                <a:gd name="T38" fmla="*/ 1309 w 257"/>
                <a:gd name="T39" fmla="*/ 267 h 237"/>
                <a:gd name="T40" fmla="*/ 1139 w 257"/>
                <a:gd name="T41" fmla="*/ 257 h 237"/>
                <a:gd name="T42" fmla="*/ 985 w 257"/>
                <a:gd name="T43" fmla="*/ 244 h 237"/>
                <a:gd name="T44" fmla="*/ 863 w 257"/>
                <a:gd name="T45" fmla="*/ 229 h 237"/>
                <a:gd name="T46" fmla="*/ 750 w 257"/>
                <a:gd name="T47" fmla="*/ 214 h 237"/>
                <a:gd name="T48" fmla="*/ 645 w 257"/>
                <a:gd name="T49" fmla="*/ 195 h 237"/>
                <a:gd name="T50" fmla="*/ 550 w 257"/>
                <a:gd name="T51" fmla="*/ 178 h 237"/>
                <a:gd name="T52" fmla="*/ 472 w 257"/>
                <a:gd name="T53" fmla="*/ 157 h 237"/>
                <a:gd name="T54" fmla="*/ 406 w 257"/>
                <a:gd name="T55" fmla="*/ 135 h 237"/>
                <a:gd name="T56" fmla="*/ 333 w 257"/>
                <a:gd name="T57" fmla="*/ 110 h 237"/>
                <a:gd name="T58" fmla="*/ 254 w 257"/>
                <a:gd name="T59" fmla="*/ 87 h 237"/>
                <a:gd name="T60" fmla="*/ 178 w 257"/>
                <a:gd name="T61" fmla="*/ 61 h 237"/>
                <a:gd name="T62" fmla="*/ 90 w 257"/>
                <a:gd name="T63" fmla="*/ 31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622 w 124"/>
                <a:gd name="T1" fmla="*/ 0 h 110"/>
                <a:gd name="T2" fmla="*/ 995 w 124"/>
                <a:gd name="T3" fmla="*/ 147 h 110"/>
                <a:gd name="T4" fmla="*/ 967 w 124"/>
                <a:gd name="T5" fmla="*/ 146 h 110"/>
                <a:gd name="T6" fmla="*/ 859 w 124"/>
                <a:gd name="T7" fmla="*/ 143 h 110"/>
                <a:gd name="T8" fmla="*/ 718 w 124"/>
                <a:gd name="T9" fmla="*/ 139 h 110"/>
                <a:gd name="T10" fmla="*/ 549 w 124"/>
                <a:gd name="T11" fmla="*/ 136 h 110"/>
                <a:gd name="T12" fmla="*/ 361 w 124"/>
                <a:gd name="T13" fmla="*/ 133 h 110"/>
                <a:gd name="T14" fmla="*/ 205 w 124"/>
                <a:gd name="T15" fmla="*/ 134 h 110"/>
                <a:gd name="T16" fmla="*/ 73 w 124"/>
                <a:gd name="T17" fmla="*/ 140 h 110"/>
                <a:gd name="T18" fmla="*/ 0 w 124"/>
                <a:gd name="T19" fmla="*/ 150 h 110"/>
                <a:gd name="T20" fmla="*/ 30 w 124"/>
                <a:gd name="T21" fmla="*/ 134 h 110"/>
                <a:gd name="T22" fmla="*/ 65 w 124"/>
                <a:gd name="T23" fmla="*/ 121 h 110"/>
                <a:gd name="T24" fmla="*/ 132 w 124"/>
                <a:gd name="T25" fmla="*/ 112 h 110"/>
                <a:gd name="T26" fmla="*/ 205 w 124"/>
                <a:gd name="T27" fmla="*/ 104 h 110"/>
                <a:gd name="T28" fmla="*/ 290 w 124"/>
                <a:gd name="T29" fmla="*/ 98 h 110"/>
                <a:gd name="T30" fmla="*/ 376 w 124"/>
                <a:gd name="T31" fmla="*/ 97 h 110"/>
                <a:gd name="T32" fmla="*/ 471 w 124"/>
                <a:gd name="T33" fmla="*/ 97 h 110"/>
                <a:gd name="T34" fmla="*/ 579 w 124"/>
                <a:gd name="T35" fmla="*/ 101 h 110"/>
                <a:gd name="T36" fmla="*/ 586 w 124"/>
                <a:gd name="T37" fmla="*/ 97 h 110"/>
                <a:gd name="T38" fmla="*/ 563 w 124"/>
                <a:gd name="T39" fmla="*/ 77 h 110"/>
                <a:gd name="T40" fmla="*/ 537 w 124"/>
                <a:gd name="T41" fmla="*/ 52 h 110"/>
                <a:gd name="T42" fmla="*/ 527 w 124"/>
                <a:gd name="T43" fmla="*/ 41 h 110"/>
                <a:gd name="T44" fmla="*/ 506 w 124"/>
                <a:gd name="T45" fmla="*/ 41 h 110"/>
                <a:gd name="T46" fmla="*/ 486 w 124"/>
                <a:gd name="T47" fmla="*/ 39 h 110"/>
                <a:gd name="T48" fmla="*/ 471 w 124"/>
                <a:gd name="T49" fmla="*/ 33 h 110"/>
                <a:gd name="T50" fmla="*/ 462 w 124"/>
                <a:gd name="T51" fmla="*/ 30 h 110"/>
                <a:gd name="T52" fmla="*/ 462 w 124"/>
                <a:gd name="T53" fmla="*/ 26 h 110"/>
                <a:gd name="T54" fmla="*/ 471 w 124"/>
                <a:gd name="T55" fmla="*/ 21 h 110"/>
                <a:gd name="T56" fmla="*/ 533 w 124"/>
                <a:gd name="T57" fmla="*/ 8 h 110"/>
                <a:gd name="T58" fmla="*/ 62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40 w 109"/>
                <a:gd name="T3" fmla="*/ 1 h 156"/>
                <a:gd name="T4" fmla="*/ 142 w 109"/>
                <a:gd name="T5" fmla="*/ 5 h 156"/>
                <a:gd name="T6" fmla="*/ 297 w 109"/>
                <a:gd name="T7" fmla="*/ 12 h 156"/>
                <a:gd name="T8" fmla="*/ 471 w 109"/>
                <a:gd name="T9" fmla="*/ 31 h 156"/>
                <a:gd name="T10" fmla="*/ 635 w 109"/>
                <a:gd name="T11" fmla="*/ 51 h 156"/>
                <a:gd name="T12" fmla="*/ 778 w 109"/>
                <a:gd name="T13" fmla="*/ 85 h 156"/>
                <a:gd name="T14" fmla="*/ 866 w 109"/>
                <a:gd name="T15" fmla="*/ 129 h 156"/>
                <a:gd name="T16" fmla="*/ 883 w 109"/>
                <a:gd name="T17" fmla="*/ 186 h 156"/>
                <a:gd name="T18" fmla="*/ 856 w 109"/>
                <a:gd name="T19" fmla="*/ 186 h 156"/>
                <a:gd name="T20" fmla="*/ 808 w 109"/>
                <a:gd name="T21" fmla="*/ 186 h 156"/>
                <a:gd name="T22" fmla="*/ 753 w 109"/>
                <a:gd name="T23" fmla="*/ 186 h 156"/>
                <a:gd name="T24" fmla="*/ 704 w 109"/>
                <a:gd name="T25" fmla="*/ 183 h 156"/>
                <a:gd name="T26" fmla="*/ 655 w 109"/>
                <a:gd name="T27" fmla="*/ 182 h 156"/>
                <a:gd name="T28" fmla="*/ 600 w 109"/>
                <a:gd name="T29" fmla="*/ 178 h 156"/>
                <a:gd name="T30" fmla="*/ 534 w 109"/>
                <a:gd name="T31" fmla="*/ 173 h 156"/>
                <a:gd name="T32" fmla="*/ 471 w 109"/>
                <a:gd name="T33" fmla="*/ 167 h 156"/>
                <a:gd name="T34" fmla="*/ 428 w 109"/>
                <a:gd name="T35" fmla="*/ 150 h 156"/>
                <a:gd name="T36" fmla="*/ 428 w 109"/>
                <a:gd name="T37" fmla="*/ 132 h 156"/>
                <a:gd name="T38" fmla="*/ 457 w 109"/>
                <a:gd name="T39" fmla="*/ 116 h 156"/>
                <a:gd name="T40" fmla="*/ 484 w 109"/>
                <a:gd name="T41" fmla="*/ 94 h 156"/>
                <a:gd name="T42" fmla="*/ 457 w 109"/>
                <a:gd name="T43" fmla="*/ 76 h 156"/>
                <a:gd name="T44" fmla="*/ 392 w 109"/>
                <a:gd name="T45" fmla="*/ 50 h 156"/>
                <a:gd name="T46" fmla="*/ 255 w 109"/>
                <a:gd name="T47" fmla="*/ 3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55 w 46"/>
                <a:gd name="T1" fmla="*/ 0 h 94"/>
                <a:gd name="T2" fmla="*/ 162 w 46"/>
                <a:gd name="T3" fmla="*/ 45 h 94"/>
                <a:gd name="T4" fmla="*/ 120 w 46"/>
                <a:gd name="T5" fmla="*/ 76 h 94"/>
                <a:gd name="T6" fmla="*/ 89 w 46"/>
                <a:gd name="T7" fmla="*/ 100 h 94"/>
                <a:gd name="T8" fmla="*/ 0 w 46"/>
                <a:gd name="T9" fmla="*/ 116 h 94"/>
                <a:gd name="T10" fmla="*/ 98 w 46"/>
                <a:gd name="T11" fmla="*/ 109 h 94"/>
                <a:gd name="T12" fmla="*/ 189 w 46"/>
                <a:gd name="T13" fmla="*/ 101 h 94"/>
                <a:gd name="T14" fmla="*/ 257 w 46"/>
                <a:gd name="T15" fmla="*/ 85 h 94"/>
                <a:gd name="T16" fmla="*/ 323 w 46"/>
                <a:gd name="T17" fmla="*/ 71 h 94"/>
                <a:gd name="T18" fmla="*/ 367 w 46"/>
                <a:gd name="T19" fmla="*/ 55 h 94"/>
                <a:gd name="T20" fmla="*/ 372 w 46"/>
                <a:gd name="T21" fmla="*/ 37 h 94"/>
                <a:gd name="T22" fmla="*/ 344 w 46"/>
                <a:gd name="T23" fmla="*/ 15 h 94"/>
                <a:gd name="T24" fmla="*/ 25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8 w 54"/>
                <a:gd name="T5" fmla="*/ 3 h 40"/>
                <a:gd name="T6" fmla="*/ 97 w 54"/>
                <a:gd name="T7" fmla="*/ 8 h 40"/>
                <a:gd name="T8" fmla="*/ 155 w 54"/>
                <a:gd name="T9" fmla="*/ 12 h 40"/>
                <a:gd name="T10" fmla="*/ 219 w 54"/>
                <a:gd name="T11" fmla="*/ 15 h 40"/>
                <a:gd name="T12" fmla="*/ 287 w 54"/>
                <a:gd name="T13" fmla="*/ 17 h 40"/>
                <a:gd name="T14" fmla="*/ 341 w 54"/>
                <a:gd name="T15" fmla="*/ 18 h 40"/>
                <a:gd name="T16" fmla="*/ 405 w 54"/>
                <a:gd name="T17" fmla="*/ 16 h 40"/>
                <a:gd name="T18" fmla="*/ 400 w 54"/>
                <a:gd name="T19" fmla="*/ 32 h 40"/>
                <a:gd name="T20" fmla="*/ 377 w 54"/>
                <a:gd name="T21" fmla="*/ 40 h 40"/>
                <a:gd name="T22" fmla="*/ 332 w 54"/>
                <a:gd name="T23" fmla="*/ 45 h 40"/>
                <a:gd name="T24" fmla="*/ 276 w 54"/>
                <a:gd name="T25" fmla="*/ 47 h 40"/>
                <a:gd name="T26" fmla="*/ 207 w 54"/>
                <a:gd name="T27" fmla="*/ 46 h 40"/>
                <a:gd name="T28" fmla="*/ 140 w 54"/>
                <a:gd name="T29" fmla="*/ 39 h 40"/>
                <a:gd name="T30" fmla="*/ 73 w 54"/>
                <a:gd name="T31" fmla="*/ 2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32 w 596"/>
                <a:gd name="T1" fmla="*/ 454 h 666"/>
                <a:gd name="T2" fmla="*/ 49 w 596"/>
                <a:gd name="T3" fmla="*/ 420 h 666"/>
                <a:gd name="T4" fmla="*/ 0 w 596"/>
                <a:gd name="T5" fmla="*/ 355 h 666"/>
                <a:gd name="T6" fmla="*/ 30 w 596"/>
                <a:gd name="T7" fmla="*/ 274 h 666"/>
                <a:gd name="T8" fmla="*/ 205 w 596"/>
                <a:gd name="T9" fmla="*/ 186 h 666"/>
                <a:gd name="T10" fmla="*/ 560 w 596"/>
                <a:gd name="T11" fmla="*/ 105 h 666"/>
                <a:gd name="T12" fmla="*/ 1156 w 596"/>
                <a:gd name="T13" fmla="*/ 38 h 666"/>
                <a:gd name="T14" fmla="*/ 2006 w 596"/>
                <a:gd name="T15" fmla="*/ 2 h 666"/>
                <a:gd name="T16" fmla="*/ 3093 w 596"/>
                <a:gd name="T17" fmla="*/ 9 h 666"/>
                <a:gd name="T18" fmla="*/ 3935 w 596"/>
                <a:gd name="T19" fmla="*/ 82 h 666"/>
                <a:gd name="T20" fmla="*/ 4504 w 596"/>
                <a:gd name="T21" fmla="*/ 203 h 666"/>
                <a:gd name="T22" fmla="*/ 4802 w 596"/>
                <a:gd name="T23" fmla="*/ 350 h 666"/>
                <a:gd name="T24" fmla="*/ 4839 w 596"/>
                <a:gd name="T25" fmla="*/ 503 h 666"/>
                <a:gd name="T26" fmla="*/ 4605 w 596"/>
                <a:gd name="T27" fmla="*/ 646 h 666"/>
                <a:gd name="T28" fmla="*/ 4121 w 596"/>
                <a:gd name="T29" fmla="*/ 756 h 666"/>
                <a:gd name="T30" fmla="*/ 3390 w 596"/>
                <a:gd name="T31" fmla="*/ 816 h 666"/>
                <a:gd name="T32" fmla="*/ 3163 w 596"/>
                <a:gd name="T33" fmla="*/ 811 h 666"/>
                <a:gd name="T34" fmla="*/ 3587 w 596"/>
                <a:gd name="T35" fmla="*/ 760 h 666"/>
                <a:gd name="T36" fmla="*/ 3917 w 596"/>
                <a:gd name="T37" fmla="*/ 668 h 666"/>
                <a:gd name="T38" fmla="*/ 4144 w 596"/>
                <a:gd name="T39" fmla="*/ 558 h 666"/>
                <a:gd name="T40" fmla="*/ 4225 w 596"/>
                <a:gd name="T41" fmla="*/ 437 h 666"/>
                <a:gd name="T42" fmla="*/ 4176 w 596"/>
                <a:gd name="T43" fmla="*/ 317 h 666"/>
                <a:gd name="T44" fmla="*/ 3940 w 596"/>
                <a:gd name="T45" fmla="*/ 214 h 666"/>
                <a:gd name="T46" fmla="*/ 3520 w 596"/>
                <a:gd name="T47" fmla="*/ 138 h 666"/>
                <a:gd name="T48" fmla="*/ 2774 w 596"/>
                <a:gd name="T49" fmla="*/ 91 h 666"/>
                <a:gd name="T50" fmla="*/ 2001 w 596"/>
                <a:gd name="T51" fmla="*/ 75 h 666"/>
                <a:gd name="T52" fmla="*/ 1416 w 596"/>
                <a:gd name="T53" fmla="*/ 85 h 666"/>
                <a:gd name="T54" fmla="*/ 985 w 596"/>
                <a:gd name="T55" fmla="*/ 123 h 666"/>
                <a:gd name="T56" fmla="*/ 681 w 596"/>
                <a:gd name="T57" fmla="*/ 183 h 666"/>
                <a:gd name="T58" fmla="*/ 464 w 596"/>
                <a:gd name="T59" fmla="*/ 253 h 666"/>
                <a:gd name="T60" fmla="*/ 324 w 596"/>
                <a:gd name="T61" fmla="*/ 334 h 666"/>
                <a:gd name="T62" fmla="*/ 228 w 596"/>
                <a:gd name="T63" fmla="*/ 41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236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153988"/>
            <a:ext cx="649446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870" tIns="48935" rIns="97870" bIns="4893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คลิกเพื่อแก้ไขลักษณะต้นแบบชื่อเรื่อง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2352675"/>
            <a:ext cx="6480175" cy="65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870" tIns="48935" rIns="97870" bIns="48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3236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0363" y="9177338"/>
            <a:ext cx="16795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870" tIns="48935" rIns="97870" bIns="48935" numCol="1" anchor="t" anchorCtr="0" compatLnSpc="1">
            <a:prstTxWarp prst="textNoShape">
              <a:avLst/>
            </a:prstTxWarp>
          </a:bodyPr>
          <a:lstStyle>
            <a:lvl1pPr algn="l" defTabSz="97790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6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2213" y="9183688"/>
            <a:ext cx="22764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870" tIns="48935" rIns="97870" bIns="48935" numCol="1" anchor="t" anchorCtr="0" compatLnSpc="1">
            <a:prstTxWarp prst="textNoShape">
              <a:avLst/>
            </a:prstTxWarp>
          </a:bodyPr>
          <a:lstStyle>
            <a:lvl1pPr algn="ctr" defTabSz="97790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6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9177338"/>
            <a:ext cx="16795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870" tIns="48935" rIns="97870" bIns="48935" numCol="1" anchor="t" anchorCtr="0" compatLnSpc="1">
            <a:prstTxWarp prst="textNoShape">
              <a:avLst/>
            </a:prstTxWarp>
          </a:bodyPr>
          <a:lstStyle>
            <a:lvl1pPr algn="r" defTabSz="977900">
              <a:defRPr sz="1400">
                <a:cs typeface="+mn-cs"/>
              </a:defRPr>
            </a:lvl1pPr>
          </a:lstStyle>
          <a:p>
            <a:pPr>
              <a:defRPr/>
            </a:pPr>
            <a:fld id="{163C1B84-B188-4860-8AF9-C303F28F9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defTabSz="977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77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2pPr>
      <a:lvl3pPr algn="ctr" defTabSz="977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3pPr>
      <a:lvl4pPr algn="ctr" defTabSz="977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4pPr>
      <a:lvl5pPr algn="ctr" defTabSz="977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5pPr>
      <a:lvl6pPr marL="457200" algn="ctr" defTabSz="97790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6pPr>
      <a:lvl7pPr marL="914400" algn="ctr" defTabSz="97790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7pPr>
      <a:lvl8pPr marL="1371600" algn="ctr" defTabSz="97790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8pPr>
      <a:lvl9pPr marL="1828800" algn="ctr" defTabSz="97790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ngsana New" pitchFamily="18" charset="-34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Arial" pitchFamily="34" charset="0"/>
        </a:defRPr>
      </a:lvl2pPr>
      <a:lvl3pPr marL="1222375" indent="-244475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Arial" pitchFamily="34" charset="0"/>
        </a:defRPr>
      </a:lvl3pPr>
      <a:lvl4pPr marL="1711325" indent="-2413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Arial" pitchFamily="34" charset="0"/>
        </a:defRPr>
      </a:lvl4pPr>
      <a:lvl5pPr marL="2200275" indent="-242888" algn="l" defTabSz="9779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Arial" pitchFamily="34" charset="0"/>
        </a:defRPr>
      </a:lvl5pPr>
      <a:lvl6pPr marL="2657475" indent="-242888" algn="l" defTabSz="9779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Arial" pitchFamily="34" charset="0"/>
        </a:defRPr>
      </a:lvl6pPr>
      <a:lvl7pPr marL="3114675" indent="-242888" algn="l" defTabSz="9779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Arial" pitchFamily="34" charset="0"/>
        </a:defRPr>
      </a:lvl7pPr>
      <a:lvl8pPr marL="3571875" indent="-242888" algn="l" defTabSz="9779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Arial" pitchFamily="34" charset="0"/>
        </a:defRPr>
      </a:lvl8pPr>
      <a:lvl9pPr marL="4029075" indent="-242888" algn="l" defTabSz="9779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46"/>
          <p:cNvSpPr>
            <a:spLocks noChangeArrowheads="1"/>
          </p:cNvSpPr>
          <p:nvPr/>
        </p:nvSpPr>
        <p:spPr bwMode="auto">
          <a:xfrm>
            <a:off x="0" y="9634538"/>
            <a:ext cx="7200900" cy="446087"/>
          </a:xfrm>
          <a:prstGeom prst="rect">
            <a:avLst/>
          </a:prstGeom>
          <a:solidFill>
            <a:srgbClr val="0000FF">
              <a:alpha val="8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83" tIns="45191" rIns="90383" bIns="45191" anchor="ctr"/>
          <a:lstStyle/>
          <a:p>
            <a:pPr defTabSz="977900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6" name="Line 716"/>
          <p:cNvSpPr>
            <a:spLocks noChangeShapeType="1"/>
          </p:cNvSpPr>
          <p:nvPr/>
        </p:nvSpPr>
        <p:spPr bwMode="auto">
          <a:xfrm>
            <a:off x="4176713" y="7667625"/>
            <a:ext cx="360362" cy="431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3077" name="Picture 2" descr="D:\งาน\ข่าวสารเมล็ดพันธุ์\ชาวนาน่ารู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4" y="1611288"/>
            <a:ext cx="2666998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รูปภาพ 30" descr="หัวข่าวใหม่.jpg"/>
          <p:cNvPicPr>
            <a:picLocks noChangeAspect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900" cy="102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633"/>
          <p:cNvSpPr txBox="1">
            <a:spLocks noChangeArrowheads="1"/>
          </p:cNvSpPr>
          <p:nvPr/>
        </p:nvSpPr>
        <p:spPr bwMode="auto">
          <a:xfrm>
            <a:off x="3957640" y="1182660"/>
            <a:ext cx="3097213" cy="31432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9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lIns="97870" tIns="48935" rIns="97870" bIns="48935">
            <a:spAutoFit/>
          </a:bodyPr>
          <a:lstStyle/>
          <a:p>
            <a:pPr algn="ctr" defTabSz="977900">
              <a:defRPr/>
            </a:pP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ปีที่ </a:t>
            </a:r>
            <a:r>
              <a:rPr lang="th-TH" sz="1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16 </a:t>
            </a:r>
            <a:r>
              <a:rPr lang="th-TH" sz="1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ฉบับที่  </a:t>
            </a:r>
            <a:r>
              <a:rPr lang="th-TH" sz="1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1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ประจำเดือน กันยายน </a:t>
            </a:r>
            <a:r>
              <a:rPr lang="th-TH" sz="1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en-US" sz="1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256</a:t>
            </a:r>
            <a:r>
              <a:rPr lang="th-TH" sz="1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1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81" name="รูปภาพ 40" descr="หัวข่าว12.jpg"/>
          <p:cNvPicPr>
            <a:picLocks noChangeAspect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2615"/>
            <a:ext cx="7200900" cy="49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สี่เหลี่ยมผืนผ้า 42"/>
          <p:cNvSpPr/>
          <p:nvPr/>
        </p:nvSpPr>
        <p:spPr>
          <a:xfrm>
            <a:off x="0" y="9326592"/>
            <a:ext cx="7200900" cy="468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7900" eaLnBrk="0" hangingPunct="0">
              <a:defRPr/>
            </a:pPr>
            <a:r>
              <a:rPr lang="th-TH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ที่ตั้ง</a:t>
            </a:r>
            <a:r>
              <a:rPr lang="en-US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 :</a:t>
            </a:r>
            <a:r>
              <a:rPr lang="th-TH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 ศูนย์เมล็ดพันธุ์ข้าวสุรินทร์</a:t>
            </a:r>
            <a:r>
              <a:rPr lang="en-US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๑๒๙</a:t>
            </a:r>
            <a:r>
              <a:rPr lang="en-US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  หมู่ที่ </a:t>
            </a:r>
            <a:r>
              <a:rPr lang="th-TH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 ๒</a:t>
            </a:r>
            <a:r>
              <a:rPr lang="en-US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  ถนนสุรินทร์-ปราสาท  ตำบลเชื้อเพลิง  อำเภอปราสาท  จังหวัดสุรินทร์  </a:t>
            </a:r>
            <a:r>
              <a:rPr lang="th-TH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๓๒๑๔๐</a:t>
            </a:r>
          </a:p>
          <a:p>
            <a:pPr algn="ctr" defTabSz="977900" eaLnBrk="0" hangingPunct="0"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  <a:sym typeface="Wingdings 2"/>
              </a:rPr>
              <a:t> </a:t>
            </a:r>
            <a:r>
              <a:rPr lang="en-US" sz="1200" b="1" dirty="0" err="1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โทร</a:t>
            </a:r>
            <a:r>
              <a:rPr lang="en-US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200" b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๐๔๔-551092</a:t>
            </a:r>
            <a:r>
              <a:rPr lang="en-US" sz="1200" b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en-US" sz="1200" b="1" dirty="0" err="1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โทรสาร</a:t>
            </a:r>
            <a:r>
              <a:rPr lang="en-US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200" b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๐๔๔-551091</a:t>
            </a:r>
            <a:r>
              <a:rPr lang="en-US" sz="1200" b="1" dirty="0" smtClean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en-US" sz="1200" b="1" dirty="0">
                <a:solidFill>
                  <a:srgbClr val="000000"/>
                </a:solidFill>
                <a:effectLst>
                  <a:glow rad="101600">
                    <a:srgbClr val="FFFFFF"/>
                  </a:glow>
                </a:effectLst>
                <a:latin typeface="TH SarabunIT๙" pitchFamily="34" charset="-34"/>
                <a:cs typeface="TH SarabunIT๙" pitchFamily="34" charset="-34"/>
              </a:rPr>
              <a:t>E-mail  address : srn_rsc@rice.mail.go.th  เว็บไซต์  http://srn-rsc.ricethailand.go.th</a:t>
            </a:r>
          </a:p>
        </p:txBody>
      </p:sp>
      <p:sp>
        <p:nvSpPr>
          <p:cNvPr id="3086" name="TextBox 62"/>
          <p:cNvSpPr txBox="1">
            <a:spLocks noChangeArrowheads="1"/>
          </p:cNvSpPr>
          <p:nvPr/>
        </p:nvSpPr>
        <p:spPr bwMode="auto">
          <a:xfrm>
            <a:off x="4071937" y="1897040"/>
            <a:ext cx="312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thaiDist" eaLnBrk="1" hangingPunct="1"/>
            <a:endParaRPr lang="th-TH" sz="140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87" name="TextBox 28"/>
          <p:cNvSpPr txBox="1">
            <a:spLocks noChangeArrowheads="1"/>
          </p:cNvSpPr>
          <p:nvPr/>
        </p:nvSpPr>
        <p:spPr bwMode="auto">
          <a:xfrm>
            <a:off x="3960490" y="2304008"/>
            <a:ext cx="3128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endParaRPr lang="th-TH" sz="1400" dirty="0">
              <a:solidFill>
                <a:srgbClr val="006699"/>
              </a:solidFill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en-US" sz="1400" dirty="0" smtClean="0">
                <a:latin typeface="TH SarabunIT๙" pitchFamily="34" charset="-34"/>
                <a:cs typeface="TH SarabunIT๙" pitchFamily="34" charset="-34"/>
              </a:rPr>
              <a:t>   </a:t>
            </a:r>
            <a:endParaRPr lang="en-US" sz="1400" dirty="0">
              <a:solidFill>
                <a:srgbClr val="0000FF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8" name="TextBox 62"/>
          <p:cNvSpPr txBox="1">
            <a:spLocks noChangeArrowheads="1"/>
          </p:cNvSpPr>
          <p:nvPr/>
        </p:nvSpPr>
        <p:spPr bwMode="auto">
          <a:xfrm>
            <a:off x="3886202" y="1968478"/>
            <a:ext cx="312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thaiDist" eaLnBrk="1" hangingPunct="1"/>
            <a:endParaRPr lang="th-TH" sz="140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62"/>
          <p:cNvSpPr txBox="1">
            <a:spLocks noChangeArrowheads="1"/>
          </p:cNvSpPr>
          <p:nvPr/>
        </p:nvSpPr>
        <p:spPr bwMode="auto">
          <a:xfrm>
            <a:off x="3957640" y="2325668"/>
            <a:ext cx="3143272" cy="40011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ใส่ปุ๋ยข้าวให้ตรงเวลา (กันเถอะ) </a:t>
            </a:r>
            <a:endParaRPr lang="th-TH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5" name="ตัวเชื่อมต่อตรง 44"/>
          <p:cNvCxnSpPr/>
          <p:nvPr/>
        </p:nvCxnSpPr>
        <p:spPr bwMode="auto">
          <a:xfrm>
            <a:off x="742930" y="4040180"/>
            <a:ext cx="2357454" cy="0"/>
          </a:xfrm>
          <a:prstGeom prst="lin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วงรี 33"/>
          <p:cNvSpPr/>
          <p:nvPr/>
        </p:nvSpPr>
        <p:spPr bwMode="auto">
          <a:xfrm>
            <a:off x="528616" y="1039784"/>
            <a:ext cx="2786082" cy="5000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th-TH" sz="2400" b="1" i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" pitchFamily="34" charset="0"/>
                <a:cs typeface="Cordia New" pitchFamily="34" charset="-34"/>
              </a:rPr>
              <a:t>ข่าวกิจกรรม</a:t>
            </a:r>
            <a:endParaRPr lang="en-US" sz="2400" spc="3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671624" y="4540246"/>
            <a:ext cx="2214578" cy="2071702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900" dirty="0" smtClean="0"/>
              <a:t>วันที่ 10 – 11 กันยายน 2564</a:t>
            </a:r>
          </a:p>
          <a:p>
            <a:r>
              <a:rPr lang="th-TH" sz="900" dirty="0" smtClean="0"/>
              <a:t>      นายไพรัตน์ รูปคม ผู้อำนวยการศูนย์เมล็ดพันธุ์ข้าวสุรินทร์ มอบหมายให้ นางสาว</a:t>
            </a:r>
            <a:r>
              <a:rPr lang="th-TH" sz="900" dirty="0" err="1" smtClean="0"/>
              <a:t>จิรสา</a:t>
            </a:r>
            <a:r>
              <a:rPr lang="th-TH" sz="900" dirty="0" smtClean="0"/>
              <a:t>  ปานทอง นักวิชาการเกษตรชำนาญการ ดำเนินงานประชุมชี้แจ</a:t>
            </a:r>
            <a:r>
              <a:rPr lang="th-TH" sz="900" dirty="0" smtClean="0">
                <a:latin typeface="Arial" pitchFamily="34" charset="0"/>
              </a:rPr>
              <a:t>งกิจกรรมศูนย์เรียนรู้เรื่องข้าวในโรงเรียนเพียงหลวง 8 </a:t>
            </a:r>
            <a:r>
              <a:rPr lang="th-TH" sz="900" dirty="0" smtClean="0"/>
              <a:t>ใน ทูลกระหม่อมหญิงอุบลรัต</a:t>
            </a:r>
            <a:r>
              <a:rPr lang="th-TH" sz="900" dirty="0" err="1" smtClean="0"/>
              <a:t>นราช</a:t>
            </a:r>
            <a:r>
              <a:rPr lang="th-TH" sz="900" dirty="0" smtClean="0"/>
              <a:t>กัญญาสิริวัฒนาพรรณวดี </a:t>
            </a:r>
            <a:r>
              <a:rPr lang="th-TH" sz="900" dirty="0" smtClean="0">
                <a:latin typeface="Arial" pitchFamily="34" charset="0"/>
              </a:rPr>
              <a:t>ภายใต้โครงการพระราชดำริ ประจำปี 2564 ณ โรงเพียงหลวง 8 ต.กาบเชิง อ. กาบเชิง จ. สุรินทร์ </a:t>
            </a:r>
            <a:endParaRPr lang="th-TH" sz="900" dirty="0" smtClean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71426" y="1825602"/>
            <a:ext cx="2071702" cy="2571768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900" dirty="0" smtClean="0"/>
              <a:t>วันที่  3 - 6 สิงหาคม 2564 </a:t>
            </a:r>
            <a:endParaRPr lang="en-US" sz="900" dirty="0" smtClean="0"/>
          </a:p>
          <a:p>
            <a:r>
              <a:rPr lang="th-TH" sz="900" dirty="0" smtClean="0"/>
              <a:t>     นายไพรัตน์ รูปคม ผู้อำนวยการศูนย์เมล็ดพันธุ์ข้าวสุรินทร์ มอบหมายให้ นายนคร สมุทร ทอง นักวิชาการเกษตรชำนาญการพิเศษ นางรัชนี</a:t>
            </a:r>
            <a:r>
              <a:rPr lang="th-TH" sz="900" dirty="0" err="1" smtClean="0"/>
              <a:t>วรรณ</a:t>
            </a:r>
            <a:r>
              <a:rPr lang="th-TH" sz="900" dirty="0" smtClean="0"/>
              <a:t> พันธุ์สุวรรณ นักจัดการงานทั่วไปชำนาญการ นางสาวพรสวรรค์ สุขเกษม เจ้าพนักงานการเงินและบัญชีปฏิบัติการและนายจักรกริช ตรีบวรกุศล นักวิชาการส่งเสริมการเกษตรปฏิบัติการ  ออกติดตามให้คำแนะนำด้านเอกสารการจัดซื้อจัดจ้างครุภัณฑ์แก่กลุ่มเกษตรกรในโครงการยกระดับแปลงใหญ่ด้วยเกษตรสมัยใหม่ ปี2564</a:t>
            </a:r>
            <a:endParaRPr lang="en-US" sz="900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71426" y="6754824"/>
            <a:ext cx="3714776" cy="250033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900" dirty="0" smtClean="0"/>
          </a:p>
          <a:p>
            <a:endParaRPr lang="th-TH" sz="900" dirty="0" smtClean="0"/>
          </a:p>
          <a:p>
            <a:endParaRPr lang="th-TH" sz="900" dirty="0" smtClean="0"/>
          </a:p>
          <a:p>
            <a:endParaRPr lang="th-TH" sz="900" dirty="0" smtClean="0"/>
          </a:p>
          <a:p>
            <a:endParaRPr lang="th-TH" sz="900" dirty="0" smtClean="0"/>
          </a:p>
          <a:p>
            <a:endParaRPr lang="th-TH" sz="900" dirty="0" smtClean="0"/>
          </a:p>
          <a:p>
            <a:endParaRPr lang="th-TH" sz="900" dirty="0" smtClean="0"/>
          </a:p>
          <a:p>
            <a:endParaRPr lang="th-TH" sz="900" dirty="0" smtClean="0"/>
          </a:p>
          <a:p>
            <a:r>
              <a:rPr lang="th-TH" sz="900" dirty="0" smtClean="0"/>
              <a:t>วันที่ 17 สิงหาคม 2564 นายไพรัตน์ รูปคม ผู้อำนวยการศูนย์เมล็ดพันธุ์ข้าวสุรินทร์ พร้อมด้วย นางสาวรุ่งอรุณ ยอดจันดา นักวิชาการส่งเสริมการเกษตรชำนาญการ นางสาวมัลลิกา คำสุข นักวิชาการเงินและบัญชีปฏิบัติการ เข้าตรวจสอบบัญชีวัสดุการผลิต ณ ศูนย์เมล็ดพันธุ์ข้าวอุบลราชธานี โดยมี นาย</a:t>
            </a:r>
            <a:r>
              <a:rPr lang="th-TH" sz="900" dirty="0" err="1" smtClean="0"/>
              <a:t>ศราวุธ</a:t>
            </a:r>
            <a:r>
              <a:rPr lang="th-TH" sz="900" dirty="0" smtClean="0"/>
              <a:t> ประดับคำ ผู้อำนวยการศูนย์เมล็ดพันธุ์ข้าวอุบลราชธานีและเจ้าหน้าที่ที่เกี่ยวข้อง ให้การต้อนรับและเข้าร่วมตรวจสอบปริมาณเมล็ดพันธุ์และวัสดุการผลิตคงคลัง ผลการตรวจสอบพบว่า วัสดุการผลิตครบถ้วนตามบัญชีทุกประการ</a:t>
            </a:r>
            <a:endParaRPr lang="en-US" sz="900" dirty="0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957640" y="8612212"/>
            <a:ext cx="3148017" cy="2857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rial" pitchFamily="34" charset="0"/>
                <a:cs typeface="Cordia New" pitchFamily="34" charset="-34"/>
              </a:rPr>
              <a:t>เครดิต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rial" pitchFamily="34" charset="0"/>
                <a:cs typeface="Cordia New" pitchFamily="34" charset="-34"/>
              </a:rPr>
              <a:t>: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rial" pitchFamily="34" charset="0"/>
                <a:cs typeface="Cordia New" pitchFamily="34" charset="-34"/>
              </a:rPr>
              <a:t> </a:t>
            </a:r>
            <a:r>
              <a:rPr kumimoji="0" lang="th-TH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rial" pitchFamily="34" charset="0"/>
                <a:cs typeface="Cordia New" pitchFamily="34" charset="-34"/>
              </a:rPr>
              <a:t>นิรนาม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D:\ปีงบประมาณ 2564\ภาพกิจกรรม งบ 2564\ส.ค. 64\10 - 11 ส.ค. 64 รร. เพียงหลวง\New folder\p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988" y="4825998"/>
            <a:ext cx="1566860" cy="1566860"/>
          </a:xfrm>
          <a:prstGeom prst="rect">
            <a:avLst/>
          </a:prstGeom>
          <a:noFill/>
        </p:spPr>
      </p:pic>
      <p:pic>
        <p:nvPicPr>
          <p:cNvPr id="1030" name="Picture 6" descr="D:\ปีงบประมาณ 2564\ภาพกิจกรรม งบ 2564\ส.ค. 64\17 ส.ค. 64\New folder\17864_210818_0_0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02" y="6897700"/>
            <a:ext cx="1047741" cy="785806"/>
          </a:xfrm>
          <a:prstGeom prst="rect">
            <a:avLst/>
          </a:prstGeom>
          <a:noFill/>
        </p:spPr>
      </p:pic>
      <p:pic>
        <p:nvPicPr>
          <p:cNvPr id="1026" name="Picture 2" descr="D:\ปีงบประมาณ 2564\ภาพกิจกรรม งบ 2564\ส.ค. 64\3-6 ส.ค. 64 ผลิต\web\p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43128" y="2254230"/>
            <a:ext cx="1571636" cy="1562084"/>
          </a:xfrm>
          <a:prstGeom prst="rect">
            <a:avLst/>
          </a:prstGeom>
          <a:noFill/>
        </p:spPr>
      </p:pic>
      <p:pic>
        <p:nvPicPr>
          <p:cNvPr id="1031" name="Picture 7" descr="D:\ปีงบประมาณ 2564\ภาพกิจกรรม งบ 2564\ส.ค. 64\17 ส.ค. 64\New folder\17864_210818_3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8748" y="6897700"/>
            <a:ext cx="1095365" cy="819333"/>
          </a:xfrm>
          <a:prstGeom prst="rect">
            <a:avLst/>
          </a:prstGeom>
          <a:noFill/>
        </p:spPr>
      </p:pic>
      <p:pic>
        <p:nvPicPr>
          <p:cNvPr id="8" name="Picture 8" descr="D:\ปีงบประมาณ 2564\ภาพกิจกรรม งบ 2564\ส.ค. 64\17 ส.ค. 64\New folder\17864_210818_25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194" y="6931218"/>
            <a:ext cx="1071570" cy="801534"/>
          </a:xfrm>
          <a:prstGeom prst="rect">
            <a:avLst/>
          </a:prstGeom>
          <a:noFill/>
        </p:spPr>
      </p:pic>
      <p:sp>
        <p:nvSpPr>
          <p:cNvPr id="35" name="TextBox 62"/>
          <p:cNvSpPr txBox="1">
            <a:spLocks noChangeArrowheads="1"/>
          </p:cNvSpPr>
          <p:nvPr/>
        </p:nvSpPr>
        <p:spPr bwMode="auto">
          <a:xfrm>
            <a:off x="3957640" y="2897172"/>
            <a:ext cx="3243260" cy="634019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th-TH" sz="1000" dirty="0" smtClean="0"/>
              <a:t>ประเด็น</a:t>
            </a:r>
          </a:p>
          <a:p>
            <a:r>
              <a:rPr lang="th-TH" sz="1000" dirty="0" smtClean="0"/>
              <a:t>ฉีดทำไมคะฮอร์โมน นั่นคือการเพิ่ม </a:t>
            </a:r>
            <a:r>
              <a:rPr lang="en-US" sz="1000" dirty="0" smtClean="0"/>
              <a:t>N </a:t>
            </a:r>
            <a:r>
              <a:rPr lang="th-TH" sz="1000" dirty="0" smtClean="0"/>
              <a:t>ให้ข้าว ทำให้ต้นข้าวอ่อนแอ โรค แมลง เข้าทำลาย ง่ายค่ะ?</a:t>
            </a:r>
          </a:p>
          <a:p>
            <a:r>
              <a:rPr lang="th-TH" sz="1000" u="sng" dirty="0" smtClean="0"/>
              <a:t>แนวทาง</a:t>
            </a:r>
          </a:p>
          <a:p>
            <a:r>
              <a:rPr lang="th-TH" sz="1000" dirty="0" smtClean="0"/>
              <a:t>ควรเน้น การใส่ปุ๋ยให้ตรงเวลาที่ต้นข้าวต้องการใช้ 3 ระยะ มากกว่า</a:t>
            </a:r>
          </a:p>
          <a:p>
            <a:r>
              <a:rPr lang="th-TH" sz="1000" u="sng" dirty="0" smtClean="0"/>
              <a:t>ระยะเวลา 3 ช่วง</a:t>
            </a:r>
            <a:r>
              <a:rPr lang="en-US" sz="1000" u="sng" dirty="0" smtClean="0"/>
              <a:t> </a:t>
            </a:r>
            <a:r>
              <a:rPr lang="th-TH" sz="1000" dirty="0" smtClean="0"/>
              <a:t>คือ</a:t>
            </a:r>
          </a:p>
          <a:p>
            <a:r>
              <a:rPr lang="th-TH" sz="1000" dirty="0" smtClean="0"/>
              <a:t>1.ระยะกล้าข้าว ที่อายุ 15-20 วัน ข้าวต้องใช้ อาหารจากดินเพื่อสร้าง ราก ต้น ใบ</a:t>
            </a:r>
          </a:p>
          <a:p>
            <a:r>
              <a:rPr lang="th-TH" sz="1000" dirty="0" smtClean="0"/>
              <a:t>2.ระยะข้าวแตกกอ ที่อายุ 35-40 วัน ต้นข้าวต้องเพิ่มจำนวนต้นต่อกอ และเร่งให้หน่อใหม่โตทันต้นแม่</a:t>
            </a:r>
          </a:p>
          <a:p>
            <a:r>
              <a:rPr lang="th-TH" sz="1000" dirty="0" smtClean="0"/>
              <a:t>3. ระยะข้าวสร้างรวงอ่อน ที่ข้าวอายุ 50-55 วัน (หรือเมื่อข้าวเปลี่ยนแปลงต้นจาก สภาพต้นแบน เป็นไตแข็งที่ข้อสุดท้ายก่อนสร้างรวง) เพื่อเพิ่มจำนวนเมล็ดต่อรวง เพิ่มผลผลิตให้ข้าวได้ </a:t>
            </a:r>
          </a:p>
          <a:p>
            <a:r>
              <a:rPr lang="th-TH" sz="1000" dirty="0" smtClean="0"/>
              <a:t>หมายเหตุ: </a:t>
            </a:r>
          </a:p>
          <a:p>
            <a:r>
              <a:rPr lang="th-TH" sz="1000" dirty="0" smtClean="0"/>
              <a:t>-เมื่อข้าวต้นกลม ที่เรียกกันว่าข้าวตั้งท้อง หากใบข้าวมีสีเหลือง ใส่ปุ๋ย </a:t>
            </a:r>
            <a:r>
              <a:rPr lang="en-US" sz="1000" dirty="0" smtClean="0"/>
              <a:t>N </a:t>
            </a:r>
            <a:r>
              <a:rPr lang="th-TH" sz="1000" dirty="0" smtClean="0"/>
              <a:t>ได้ (ไม่มาก) </a:t>
            </a:r>
          </a:p>
          <a:p>
            <a:r>
              <a:rPr lang="th-TH" sz="1000" dirty="0" smtClean="0"/>
              <a:t>- หลังข้าวโพล้งดอกแล้ว ห้ามใส่ปุ๋ยเคมี น้ำหมักชีวภาพ หรือ ฮอร์โมน ใดๆ เพราะ จะทำให้ข้าวอ่อนแอ เป็นโรคง่าย แมลงเข้าทำลายง่ายๆ</a:t>
            </a:r>
          </a:p>
          <a:p>
            <a:r>
              <a:rPr lang="th-TH" sz="1000" dirty="0" smtClean="0"/>
              <a:t>- ข้าวช่วงน้ำนมจะได้อาหารเพียงพอจากใบล่าง ที่เคลื่อนตัวขึ้นมาที่ใบธง ดังนั้น เมื่อเห็นใบข้าวช่วงล่างเริ่มมีสีเหลือง เป็นอาการปกติ ไม่ต้องเร่งให้ใบมีสีเขียวจนถึงเก็บเกี่ยว เพราะนั่นเป็นสัญญาณว่า ข้าวจะมีความชื้นสูง เมล็ดอาจเป็นราดำ ได้</a:t>
            </a:r>
          </a:p>
          <a:p>
            <a:r>
              <a:rPr lang="th-TH" sz="1000" dirty="0" smtClean="0"/>
              <a:t>**** ที่สำคัญ ช่วงหลังข้าวสร้างรวงอ่อน ในนาต้องมีน้ำขังเพื่อให้สารละลายในดินสามารถนำอาหารพืช ขึ้นไปที่รวงเพื่อนสร้างแป้ง และทำให้เมล็ดข้าวแน่น แข็งแกร่ง ไม่เป็นท้องไข่ เมล็ดขาวใส ไม่แตกหักง่าย ค่ะ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cr. </a:t>
            </a:r>
            <a:r>
              <a:rPr lang="th-TH" sz="1000" dirty="0" smtClean="0">
                <a:solidFill>
                  <a:srgbClr val="0000FF"/>
                </a:solidFill>
              </a:rPr>
              <a:t>ดร. ลัดดาวัลย์  กรรณนุช </a:t>
            </a:r>
            <a:r>
              <a:rPr lang="en-US" sz="1000" dirty="0" smtClean="0">
                <a:solidFill>
                  <a:srgbClr val="0000FF"/>
                </a:solidFill>
              </a:rPr>
              <a:t>: </a:t>
            </a:r>
            <a:r>
              <a:rPr lang="th-TH" sz="1000" dirty="0" smtClean="0">
                <a:solidFill>
                  <a:srgbClr val="0000FF"/>
                </a:solidFill>
              </a:rPr>
              <a:t>คลินิกข้าว </a:t>
            </a:r>
            <a:r>
              <a:rPr lang="en-US" sz="1000" dirty="0" smtClean="0">
                <a:solidFill>
                  <a:srgbClr val="0000FF"/>
                </a:solidFill>
              </a:rPr>
              <a:t>RD : Line</a:t>
            </a:r>
            <a:endParaRPr lang="en-US" sz="1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30630</TotalTime>
  <Words>626</Words>
  <Application>Microsoft Office PowerPoint</Application>
  <PresentationFormat>กำหนดเอง</PresentationFormat>
  <Paragraphs>36</Paragraphs>
  <Slides>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Balloons</vt:lpstr>
      <vt:lpstr>ภาพนิ่ง 1</vt:lpstr>
    </vt:vector>
  </TitlesOfParts>
  <Company>*****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*****</dc:creator>
  <cp:lastModifiedBy>phisan.eim@gmail.com</cp:lastModifiedBy>
  <cp:revision>1962</cp:revision>
  <cp:lastPrinted>2020-05-05T03:09:28Z</cp:lastPrinted>
  <dcterms:created xsi:type="dcterms:W3CDTF">2006-09-05T08:15:44Z</dcterms:created>
  <dcterms:modified xsi:type="dcterms:W3CDTF">2021-11-04T03:23:01Z</dcterms:modified>
</cp:coreProperties>
</file>